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48"/>
  </p:notesMasterIdLst>
  <p:handoutMasterIdLst>
    <p:handoutMasterId r:id="rId49"/>
  </p:handoutMasterIdLst>
  <p:sldIdLst>
    <p:sldId id="256" r:id="rId3"/>
    <p:sldId id="377" r:id="rId4"/>
    <p:sldId id="344" r:id="rId5"/>
    <p:sldId id="333" r:id="rId6"/>
    <p:sldId id="337" r:id="rId7"/>
    <p:sldId id="320" r:id="rId8"/>
    <p:sldId id="348" r:id="rId9"/>
    <p:sldId id="328" r:id="rId10"/>
    <p:sldId id="354" r:id="rId11"/>
    <p:sldId id="331" r:id="rId12"/>
    <p:sldId id="355" r:id="rId13"/>
    <p:sldId id="329" r:id="rId14"/>
    <p:sldId id="326" r:id="rId15"/>
    <p:sldId id="347" r:id="rId16"/>
    <p:sldId id="394" r:id="rId17"/>
    <p:sldId id="381" r:id="rId18"/>
    <p:sldId id="361" r:id="rId19"/>
    <p:sldId id="382" r:id="rId20"/>
    <p:sldId id="362" r:id="rId21"/>
    <p:sldId id="364" r:id="rId22"/>
    <p:sldId id="392" r:id="rId23"/>
    <p:sldId id="330" r:id="rId24"/>
    <p:sldId id="363" r:id="rId25"/>
    <p:sldId id="389" r:id="rId26"/>
    <p:sldId id="349" r:id="rId27"/>
    <p:sldId id="356" r:id="rId28"/>
    <p:sldId id="370" r:id="rId29"/>
    <p:sldId id="360" r:id="rId30"/>
    <p:sldId id="390" r:id="rId31"/>
    <p:sldId id="373" r:id="rId32"/>
    <p:sldId id="374" r:id="rId33"/>
    <p:sldId id="386" r:id="rId34"/>
    <p:sldId id="391" r:id="rId35"/>
    <p:sldId id="369" r:id="rId36"/>
    <p:sldId id="371" r:id="rId37"/>
    <p:sldId id="387" r:id="rId38"/>
    <p:sldId id="332" r:id="rId39"/>
    <p:sldId id="351" r:id="rId40"/>
    <p:sldId id="365" r:id="rId41"/>
    <p:sldId id="352" r:id="rId42"/>
    <p:sldId id="357" r:id="rId43"/>
    <p:sldId id="359" r:id="rId44"/>
    <p:sldId id="358" r:id="rId45"/>
    <p:sldId id="376" r:id="rId46"/>
    <p:sldId id="283" r:id="rId47"/>
  </p:sldIdLst>
  <p:sldSz cx="10691813" cy="7559675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Pérez Monrós" initials="APM" lastIdx="3" clrIdx="0">
    <p:extLst>
      <p:ext uri="{19B8F6BF-5375-455C-9EA6-DF929625EA0E}">
        <p15:presenceInfo xmlns:p15="http://schemas.microsoft.com/office/powerpoint/2012/main" userId="Albert Pérez Monró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800"/>
    <a:srgbClr val="F9BA44"/>
    <a:srgbClr val="BFBFBF"/>
    <a:srgbClr val="B89AC7"/>
    <a:srgbClr val="D5A331"/>
    <a:srgbClr val="B2B0A2"/>
    <a:srgbClr val="E3E3DC"/>
    <a:srgbClr val="C4BCB3"/>
    <a:srgbClr val="93C05E"/>
    <a:srgbClr val="8AC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06" autoAdjust="0"/>
    <p:restoredTop sz="94622"/>
  </p:normalViewPr>
  <p:slideViewPr>
    <p:cSldViewPr snapToGrid="0" snapToObjects="1">
      <p:cViewPr varScale="1">
        <p:scale>
          <a:sx n="232" d="100"/>
          <a:sy n="232" d="100"/>
        </p:scale>
        <p:origin x="1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704"/>
    </p:cViewPr>
  </p:sorter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11/6/26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11/6/26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39838"/>
            <a:ext cx="47402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26">
            <a:extLst>
              <a:ext uri="{FF2B5EF4-FFF2-40B4-BE49-F238E27FC236}">
                <a16:creationId xmlns:a16="http://schemas.microsoft.com/office/drawing/2014/main" id="{EC39A102-A48F-2848-B755-338DC4885E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Museo de la ciencia cosmocaixa</a:t>
            </a: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C401CEA3-CD2A-7644-B6AA-2D8B00B0A9DC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ca-ES" sz="700" b="1" i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2026.</a:t>
            </a:r>
            <a:endParaRPr lang="ca-ES" sz="700" i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B389EC4F-3D1D-4E4D-A499-270185080A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Museo de la ciencia cosmocaixa</a:t>
            </a: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AAA45420-0E30-C640-92FF-EC9D91C91F1B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ca-ES" sz="700" b="1" i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2026.</a:t>
            </a:r>
            <a:endParaRPr lang="ca-ES" sz="700" i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B389EC4F-3D1D-4E4D-A499-270185080A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Museu de la ciència cosmocaixa</a:t>
            </a: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B7222DE3-2139-6AFB-0250-B75881ED2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8" name="CuadroTexto 11">
            <a:extLst>
              <a:ext uri="{FF2B5EF4-FFF2-40B4-BE49-F238E27FC236}">
                <a16:creationId xmlns:a16="http://schemas.microsoft.com/office/drawing/2014/main" id="{AAA45420-0E30-C640-92FF-EC9D91C91F1B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ca-ES" sz="700" b="1" i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2026.</a:t>
            </a:r>
            <a:endParaRPr lang="ca-ES" sz="700" i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4457D-2807-0EF9-1211-36A40A0A8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7" y="171900"/>
            <a:ext cx="2858400" cy="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19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6">
            <a:extLst>
              <a:ext uri="{FF2B5EF4-FFF2-40B4-BE49-F238E27FC236}">
                <a16:creationId xmlns:a16="http://schemas.microsoft.com/office/drawing/2014/main" id="{D67BA34B-E3A7-C643-81D3-183467A3A4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Museo de la ciencia cosmocaixa</a:t>
            </a: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8C3AD4E0-8D00-4445-9492-5305ECCF2C4A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ca-ES" sz="700" b="1" i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2026.</a:t>
            </a:r>
            <a:endParaRPr lang="ca-ES" sz="700" i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4" name="Straight Connector 53">
            <a:extLst>
              <a:ext uri="{FF2B5EF4-FFF2-40B4-BE49-F238E27FC236}">
                <a16:creationId xmlns:a16="http://schemas.microsoft.com/office/drawing/2014/main" id="{A13FC395-14F9-3A90-DDE0-E82041D87AA8}"/>
              </a:ext>
            </a:extLst>
          </p:cNvPr>
          <p:cNvCxnSpPr/>
          <p:nvPr userDrawn="1"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  <p15:guide id="3" orient="horz" pos="3266" userDrawn="1">
          <p15:clr>
            <a:srgbClr val="FBAE40"/>
          </p15:clr>
        </p15:guide>
        <p15:guide id="4" orient="horz" pos="38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21A763E-3811-D343-22A5-6EC07E5FD6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7" y="171900"/>
            <a:ext cx="2858400" cy="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2" r:id="rId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3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22.png"/><Relationship Id="rId5" Type="http://schemas.openxmlformats.org/officeDocument/2006/relationships/image" Target="../media/image39.png"/><Relationship Id="rId10" Type="http://schemas.openxmlformats.org/officeDocument/2006/relationships/image" Target="../media/image21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3.png"/><Relationship Id="rId7" Type="http://schemas.openxmlformats.org/officeDocument/2006/relationships/image" Target="../media/image2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28.png"/><Relationship Id="rId4" Type="http://schemas.openxmlformats.org/officeDocument/2006/relationships/image" Target="../media/image57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22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4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3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21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75.png"/><Relationship Id="rId4" Type="http://schemas.openxmlformats.org/officeDocument/2006/relationships/image" Target="../media/image22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1.png"/><Relationship Id="rId7" Type="http://schemas.openxmlformats.org/officeDocument/2006/relationships/image" Target="../media/image81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60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4.png"/><Relationship Id="rId7" Type="http://schemas.openxmlformats.org/officeDocument/2006/relationships/image" Target="../media/image81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1.png"/><Relationship Id="rId7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4.png"/><Relationship Id="rId4" Type="http://schemas.openxmlformats.org/officeDocument/2006/relationships/image" Target="../media/image22.pn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1.png"/><Relationship Id="rId7" Type="http://schemas.openxmlformats.org/officeDocument/2006/relationships/image" Target="../media/image90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58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0.png"/><Relationship Id="rId7" Type="http://schemas.openxmlformats.org/officeDocument/2006/relationships/image" Target="../media/image22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23.jpeg"/><Relationship Id="rId5" Type="http://schemas.openxmlformats.org/officeDocument/2006/relationships/image" Target="../media/image40.png"/><Relationship Id="rId10" Type="http://schemas.openxmlformats.org/officeDocument/2006/relationships/image" Target="../media/image22.png"/><Relationship Id="rId4" Type="http://schemas.openxmlformats.org/officeDocument/2006/relationships/image" Target="../media/image39.png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2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5" Type="http://schemas.openxmlformats.org/officeDocument/2006/relationships/image" Target="../media/image61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4.png"/><Relationship Id="rId7" Type="http://schemas.openxmlformats.org/officeDocument/2006/relationships/image" Target="../media/image40.png"/><Relationship Id="rId12" Type="http://schemas.openxmlformats.org/officeDocument/2006/relationships/image" Target="../media/image22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21.png"/><Relationship Id="rId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34.png"/><Relationship Id="rId7" Type="http://schemas.openxmlformats.org/officeDocument/2006/relationships/image" Target="../media/image81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57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01.png"/><Relationship Id="rId10" Type="http://schemas.openxmlformats.org/officeDocument/2006/relationships/image" Target="../media/image81.png"/><Relationship Id="rId4" Type="http://schemas.openxmlformats.org/officeDocument/2006/relationships/image" Target="../media/image22.png"/><Relationship Id="rId9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8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image" Target="../media/image47.jpe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1.png"/><Relationship Id="rId7" Type="http://schemas.openxmlformats.org/officeDocument/2006/relationships/image" Target="../media/image2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81.png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7.png"/><Relationship Id="rId7" Type="http://schemas.openxmlformats.org/officeDocument/2006/relationships/image" Target="../media/image22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81.png"/><Relationship Id="rId4" Type="http://schemas.openxmlformats.org/officeDocument/2006/relationships/image" Target="../media/image33.png"/><Relationship Id="rId9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5" Type="http://schemas.openxmlformats.org/officeDocument/2006/relationships/image" Target="../media/image33.png"/><Relationship Id="rId4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5" Type="http://schemas.openxmlformats.org/officeDocument/2006/relationships/image" Target="../media/image41.png"/><Relationship Id="rId10" Type="http://schemas.openxmlformats.org/officeDocument/2006/relationships/image" Target="../media/image112.png"/><Relationship Id="rId4" Type="http://schemas.openxmlformats.org/officeDocument/2006/relationships/image" Target="../media/image43.png"/><Relationship Id="rId9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1.png"/><Relationship Id="rId7" Type="http://schemas.openxmlformats.org/officeDocument/2006/relationships/image" Target="../media/image11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11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C6BB7E3-8F1B-2649-B4C5-A484B97E1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8" y="2849440"/>
            <a:ext cx="10303148" cy="45385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4EF90E-50CD-9F4B-B762-27D5CD75B681}"/>
              </a:ext>
            </a:extLst>
          </p:cNvPr>
          <p:cNvSpPr/>
          <p:nvPr/>
        </p:nvSpPr>
        <p:spPr>
          <a:xfrm>
            <a:off x="180548" y="5374888"/>
            <a:ext cx="10303147" cy="201305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75000"/>
                  <a:lumOff val="25000"/>
                  <a:alpha val="6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657278" y="235743"/>
            <a:ext cx="3826417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Museo de la ciencia </a:t>
            </a:r>
            <a:r>
              <a:rPr lang="es-ES" sz="19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Cosmocaixa</a:t>
            </a:r>
            <a:r>
              <a:rPr lang="es-ES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s-ES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6768790" y="653038"/>
            <a:ext cx="361808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B71B9120-4186-784F-A79E-44D743524041}"/>
              </a:ext>
            </a:extLst>
          </p:cNvPr>
          <p:cNvSpPr txBox="1">
            <a:spLocks/>
          </p:cNvSpPr>
          <p:nvPr/>
        </p:nvSpPr>
        <p:spPr>
          <a:xfrm>
            <a:off x="718459" y="1173374"/>
            <a:ext cx="6752858" cy="1608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s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Guía accesible </a:t>
            </a:r>
            <a:br>
              <a:rPr lang="es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s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para el espacio </a:t>
            </a:r>
            <a:r>
              <a:rPr lang="es-ES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Clik</a:t>
            </a:r>
            <a:endParaRPr lang="es-ES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B8939EE-D7FD-E621-8551-837E210D25D0}"/>
              </a:ext>
            </a:extLst>
          </p:cNvPr>
          <p:cNvGrpSpPr/>
          <p:nvPr/>
        </p:nvGrpSpPr>
        <p:grpSpPr>
          <a:xfrm>
            <a:off x="9332259" y="719587"/>
            <a:ext cx="1054616" cy="398529"/>
            <a:chOff x="9332259" y="719587"/>
            <a:chExt cx="1054616" cy="398529"/>
          </a:xfrm>
        </p:grpSpPr>
        <p:sp>
          <p:nvSpPr>
            <p:cNvPr id="5" name="Rectangle 25">
              <a:extLst>
                <a:ext uri="{FF2B5EF4-FFF2-40B4-BE49-F238E27FC236}">
                  <a16:creationId xmlns:a16="http://schemas.microsoft.com/office/drawing/2014/main" id="{56B52302-0640-5735-6EE6-C6D7D98B96DB}"/>
                </a:ext>
              </a:extLst>
            </p:cNvPr>
            <p:cNvSpPr/>
            <p:nvPr/>
          </p:nvSpPr>
          <p:spPr>
            <a:xfrm>
              <a:off x="9332259" y="719587"/>
              <a:ext cx="1054616" cy="382782"/>
            </a:xfrm>
            <a:prstGeom prst="rect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7BB7909-D611-8857-DC63-715C0ECF6073}"/>
                </a:ext>
              </a:extLst>
            </p:cNvPr>
            <p:cNvSpPr/>
            <p:nvPr/>
          </p:nvSpPr>
          <p:spPr>
            <a:xfrm>
              <a:off x="9332259" y="735335"/>
              <a:ext cx="986882" cy="382781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" sz="2100" cap="all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familia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017DA-6F4C-D288-6C14-6D7F22831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3832" y="6530034"/>
            <a:ext cx="288093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A LA IZQUIERDA DE LA ENTRADA ESTÁN LOS BAÑOS Y LOS PERCHEROS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 Y </a:t>
              </a: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PERCHERO</a:t>
              </a:r>
              <a:r>
                <a:rPr lang="es-ES" sz="3300" cap="all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EF2597D-E163-A447-8F63-31B0E06DC78A}"/>
              </a:ext>
            </a:extLst>
          </p:cNvPr>
          <p:cNvSpPr/>
          <p:nvPr/>
        </p:nvSpPr>
        <p:spPr>
          <a:xfrm>
            <a:off x="-1" y="917815"/>
            <a:ext cx="124893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A0960084-EAA8-8294-FA5E-CC5EE61BB1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9" b="2959"/>
          <a:stretch/>
        </p:blipFill>
        <p:spPr>
          <a:xfrm>
            <a:off x="4245601" y="279867"/>
            <a:ext cx="6138307" cy="4330234"/>
          </a:xfrm>
          <a:prstGeom prst="rect">
            <a:avLst/>
          </a:prstGeom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E5869612-734D-0356-EAED-C4740BA203FF}"/>
              </a:ext>
            </a:extLst>
          </p:cNvPr>
          <p:cNvGrpSpPr/>
          <p:nvPr/>
        </p:nvGrpSpPr>
        <p:grpSpPr>
          <a:xfrm>
            <a:off x="6463089" y="5277299"/>
            <a:ext cx="827850" cy="836775"/>
            <a:chOff x="8731657" y="5297619"/>
            <a:chExt cx="827850" cy="836775"/>
          </a:xfrm>
        </p:grpSpPr>
        <p:pic>
          <p:nvPicPr>
            <p:cNvPr id="11" name="Picture 39">
              <a:extLst>
                <a:ext uri="{FF2B5EF4-FFF2-40B4-BE49-F238E27FC236}">
                  <a16:creationId xmlns:a16="http://schemas.microsoft.com/office/drawing/2014/main" id="{3F5C7D21-3457-FD39-AFFE-DD0F5CE9D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12" name="Straight Connector 45">
              <a:extLst>
                <a:ext uri="{FF2B5EF4-FFF2-40B4-BE49-F238E27FC236}">
                  <a16:creationId xmlns:a16="http://schemas.microsoft.com/office/drawing/2014/main" id="{215CD946-5D5E-94D2-D939-F0BA1B4A3F5A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5">
            <a:extLst>
              <a:ext uri="{FF2B5EF4-FFF2-40B4-BE49-F238E27FC236}">
                <a16:creationId xmlns:a16="http://schemas.microsoft.com/office/drawing/2014/main" id="{3466A4D7-7398-0AA6-2FB0-77B0FB754FCC}"/>
              </a:ext>
            </a:extLst>
          </p:cNvPr>
          <p:cNvGrpSpPr/>
          <p:nvPr/>
        </p:nvGrpSpPr>
        <p:grpSpPr>
          <a:xfrm>
            <a:off x="1799171" y="5300385"/>
            <a:ext cx="1282167" cy="813689"/>
            <a:chOff x="5418123" y="5320705"/>
            <a:chExt cx="1282167" cy="813689"/>
          </a:xfrm>
        </p:grpSpPr>
        <p:cxnSp>
          <p:nvCxnSpPr>
            <p:cNvPr id="19" name="Straight Connector 46">
              <a:extLst>
                <a:ext uri="{FF2B5EF4-FFF2-40B4-BE49-F238E27FC236}">
                  <a16:creationId xmlns:a16="http://schemas.microsoft.com/office/drawing/2014/main" id="{E8B937CB-B4C9-C471-0A06-CB2077E5A570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23" y="6134394"/>
              <a:ext cx="128216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40">
              <a:extLst>
                <a:ext uri="{FF2B5EF4-FFF2-40B4-BE49-F238E27FC236}">
                  <a16:creationId xmlns:a16="http://schemas.microsoft.com/office/drawing/2014/main" id="{C0F9FBC3-145E-F5C0-548E-0B7756389884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5592308" y="5320705"/>
              <a:ext cx="1028451" cy="734862"/>
              <a:chOff x="4890374" y="5724275"/>
              <a:chExt cx="905568" cy="647058"/>
            </a:xfrm>
          </p:grpSpPr>
          <p:pic>
            <p:nvPicPr>
              <p:cNvPr id="22" name="Picture 41">
                <a:extLst>
                  <a:ext uri="{FF2B5EF4-FFF2-40B4-BE49-F238E27FC236}">
                    <a16:creationId xmlns:a16="http://schemas.microsoft.com/office/drawing/2014/main" id="{A6672DFF-AF2B-146F-04BA-53F6CB53F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26" name="Picture 42">
                <a:extLst>
                  <a:ext uri="{FF2B5EF4-FFF2-40B4-BE49-F238E27FC236}">
                    <a16:creationId xmlns:a16="http://schemas.microsoft.com/office/drawing/2014/main" id="{52CF1C9D-965E-7E19-D5D1-F001A9780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9" name="Picture 43">
                <a:extLst>
                  <a:ext uri="{FF2B5EF4-FFF2-40B4-BE49-F238E27FC236}">
                    <a16:creationId xmlns:a16="http://schemas.microsoft.com/office/drawing/2014/main" id="{8830DAF3-438C-84F8-550C-0C5984A48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0" name="Group 7">
            <a:extLst>
              <a:ext uri="{FF2B5EF4-FFF2-40B4-BE49-F238E27FC236}">
                <a16:creationId xmlns:a16="http://schemas.microsoft.com/office/drawing/2014/main" id="{30878C86-8831-CED0-49D2-308534C8A635}"/>
              </a:ext>
            </a:extLst>
          </p:cNvPr>
          <p:cNvGrpSpPr/>
          <p:nvPr/>
        </p:nvGrpSpPr>
        <p:grpSpPr>
          <a:xfrm>
            <a:off x="3907246" y="5199679"/>
            <a:ext cx="1145252" cy="914395"/>
            <a:chOff x="3468959" y="5219999"/>
            <a:chExt cx="1145252" cy="914395"/>
          </a:xfrm>
        </p:grpSpPr>
        <p:cxnSp>
          <p:nvCxnSpPr>
            <p:cNvPr id="41" name="Straight Connector 19">
              <a:extLst>
                <a:ext uri="{FF2B5EF4-FFF2-40B4-BE49-F238E27FC236}">
                  <a16:creationId xmlns:a16="http://schemas.microsoft.com/office/drawing/2014/main" id="{6F991E46-7601-7500-0141-348F8BF6713B}"/>
                </a:ext>
              </a:extLst>
            </p:cNvPr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27">
              <a:extLst>
                <a:ext uri="{FF2B5EF4-FFF2-40B4-BE49-F238E27FC236}">
                  <a16:creationId xmlns:a16="http://schemas.microsoft.com/office/drawing/2014/main" id="{74432DE0-3FAE-F6BD-CF0C-3868D2AC155B}"/>
                </a:ext>
              </a:extLst>
            </p:cNvPr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43" name="Picture 28">
                <a:extLst>
                  <a:ext uri="{FF2B5EF4-FFF2-40B4-BE49-F238E27FC236}">
                    <a16:creationId xmlns:a16="http://schemas.microsoft.com/office/drawing/2014/main" id="{BA7FF98F-4FF9-6C6D-EF3D-84B9C0809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44" name="Picture 29">
                <a:extLst>
                  <a:ext uri="{FF2B5EF4-FFF2-40B4-BE49-F238E27FC236}">
                    <a16:creationId xmlns:a16="http://schemas.microsoft.com/office/drawing/2014/main" id="{044CD4EC-0E86-EEEC-68FD-6822D46D7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313EBEB-BD9C-325F-12EC-6E1EA08360D3}"/>
              </a:ext>
            </a:extLst>
          </p:cNvPr>
          <p:cNvGrpSpPr/>
          <p:nvPr/>
        </p:nvGrpSpPr>
        <p:grpSpPr>
          <a:xfrm>
            <a:off x="8087212" y="5235655"/>
            <a:ext cx="1404451" cy="878419"/>
            <a:chOff x="7777649" y="5225495"/>
            <a:chExt cx="1404451" cy="87841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5C7D3E-7E78-ABA8-5E90-0B578A236761}"/>
                </a:ext>
              </a:extLst>
            </p:cNvPr>
            <p:cNvCxnSpPr>
              <a:cxnSpLocks/>
            </p:cNvCxnSpPr>
            <p:nvPr/>
          </p:nvCxnSpPr>
          <p:spPr>
            <a:xfrm>
              <a:off x="7777649" y="6103914"/>
              <a:ext cx="14044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62B3548C-A76B-CFEB-0832-3FD9F806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19805" b="19503"/>
            <a:stretch>
              <a:fillRect/>
            </a:stretch>
          </p:blipFill>
          <p:spPr>
            <a:xfrm>
              <a:off x="7892392" y="5225495"/>
              <a:ext cx="1174965" cy="713121"/>
            </a:xfrm>
            <a:prstGeom prst="rect">
              <a:avLst/>
            </a:prstGeom>
          </p:spPr>
        </p:pic>
      </p:grpSp>
      <p:grpSp>
        <p:nvGrpSpPr>
          <p:cNvPr id="48" name="Group 23">
            <a:extLst>
              <a:ext uri="{FF2B5EF4-FFF2-40B4-BE49-F238E27FC236}">
                <a16:creationId xmlns:a16="http://schemas.microsoft.com/office/drawing/2014/main" id="{09C68F88-053B-5D5F-D72A-2C267C4A9736}"/>
              </a:ext>
            </a:extLst>
          </p:cNvPr>
          <p:cNvGrpSpPr/>
          <p:nvPr/>
        </p:nvGrpSpPr>
        <p:grpSpPr>
          <a:xfrm>
            <a:off x="4997201" y="5294048"/>
            <a:ext cx="1081168" cy="820026"/>
            <a:chOff x="5132366" y="5314368"/>
            <a:chExt cx="1081168" cy="820026"/>
          </a:xfrm>
        </p:grpSpPr>
        <p:cxnSp>
          <p:nvCxnSpPr>
            <p:cNvPr id="49" name="Straight Connector 24">
              <a:extLst>
                <a:ext uri="{FF2B5EF4-FFF2-40B4-BE49-F238E27FC236}">
                  <a16:creationId xmlns:a16="http://schemas.microsoft.com/office/drawing/2014/main" id="{D510C222-AB47-BD81-57A9-2B0FEE7FAC16}"/>
                </a:ext>
              </a:extLst>
            </p:cNvPr>
            <p:cNvCxnSpPr>
              <a:cxnSpLocks/>
            </p:cNvCxnSpPr>
            <p:nvPr/>
          </p:nvCxnSpPr>
          <p:spPr>
            <a:xfrm>
              <a:off x="5261451" y="6134394"/>
              <a:ext cx="73437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29">
              <a:extLst>
                <a:ext uri="{FF2B5EF4-FFF2-40B4-BE49-F238E27FC236}">
                  <a16:creationId xmlns:a16="http://schemas.microsoft.com/office/drawing/2014/main" id="{3795E19A-8D7A-1FD2-A2CE-F1655F801C2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1" name="Picture 30">
                <a:extLst>
                  <a:ext uri="{FF2B5EF4-FFF2-40B4-BE49-F238E27FC236}">
                    <a16:creationId xmlns:a16="http://schemas.microsoft.com/office/drawing/2014/main" id="{97655C2E-8E6F-1B3A-10A1-20A57A4C5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2" name="Picture 31">
                <a:extLst>
                  <a:ext uri="{FF2B5EF4-FFF2-40B4-BE49-F238E27FC236}">
                    <a16:creationId xmlns:a16="http://schemas.microsoft.com/office/drawing/2014/main" id="{E97C041F-1827-8E3E-7C93-91D58B38B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3" name="Picture 32">
                <a:extLst>
                  <a:ext uri="{FF2B5EF4-FFF2-40B4-BE49-F238E27FC236}">
                    <a16:creationId xmlns:a16="http://schemas.microsoft.com/office/drawing/2014/main" id="{E9415021-F3D4-DEEC-7C4C-5D44342D8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055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ABFB9-2250-F67A-2482-80903AED9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77C173AD-3380-3755-1E70-E91707AE0E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9" b="2959"/>
          <a:stretch/>
        </p:blipFill>
        <p:spPr>
          <a:xfrm>
            <a:off x="4245601" y="279867"/>
            <a:ext cx="6138307" cy="433023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5672C8-98FE-3594-0367-C842E2383D1D}"/>
              </a:ext>
            </a:extLst>
          </p:cNvPr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5EE0E5-AC2B-4DDD-B099-A6AD3F0AC4AF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18E946-3C39-E148-56BC-3C77C2A9B0FC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PERCHEROS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63D1545-5BC2-6955-BED2-D26F6957FAF2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ED9CF7-4199-5993-58CF-6365F8A52E65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40" dirty="0">
                <a:latin typeface="Calibri" charset="0"/>
                <a:cs typeface="Calibri" charset="0"/>
              </a:rPr>
              <a:t>CUELGO LA CHAQUETA EN EL PERCHERO Y PONGO la mochila EN LA CAJA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DD0F71-9B62-3C90-F44E-471FC5303EA8}"/>
              </a:ext>
            </a:extLst>
          </p:cNvPr>
          <p:cNvSpPr/>
          <p:nvPr/>
        </p:nvSpPr>
        <p:spPr>
          <a:xfrm>
            <a:off x="-1" y="917815"/>
            <a:ext cx="124893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43A29842-BF6F-B1DB-03E4-07287877049E}"/>
              </a:ext>
            </a:extLst>
          </p:cNvPr>
          <p:cNvGrpSpPr/>
          <p:nvPr/>
        </p:nvGrpSpPr>
        <p:grpSpPr>
          <a:xfrm>
            <a:off x="2310083" y="5256552"/>
            <a:ext cx="1268818" cy="847362"/>
            <a:chOff x="2317898" y="5256552"/>
            <a:chExt cx="1268818" cy="84736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7B8EF53-2B0A-FE4C-7883-14D179FB5A91}"/>
                </a:ext>
              </a:extLst>
            </p:cNvPr>
            <p:cNvCxnSpPr>
              <a:cxnSpLocks/>
            </p:cNvCxnSpPr>
            <p:nvPr/>
          </p:nvCxnSpPr>
          <p:spPr>
            <a:xfrm>
              <a:off x="2317898" y="6103914"/>
              <a:ext cx="126881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9F681C4-6361-B0F6-57F3-7431B6A5E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1888" y="5256552"/>
              <a:ext cx="720839" cy="720839"/>
            </a:xfrm>
            <a:prstGeom prst="rect">
              <a:avLst/>
            </a:prstGeom>
          </p:spPr>
        </p:pic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0C8C8F4-17B8-13AD-6398-46F3FACD859F}"/>
              </a:ext>
            </a:extLst>
          </p:cNvPr>
          <p:cNvGrpSpPr/>
          <p:nvPr/>
        </p:nvGrpSpPr>
        <p:grpSpPr>
          <a:xfrm>
            <a:off x="7271322" y="5268302"/>
            <a:ext cx="1089154" cy="835612"/>
            <a:chOff x="6872968" y="5268302"/>
            <a:chExt cx="1089154" cy="835612"/>
          </a:xfrm>
        </p:grpSpPr>
        <p:cxnSp>
          <p:nvCxnSpPr>
            <p:cNvPr id="32" name="Straight Connector 24">
              <a:extLst>
                <a:ext uri="{FF2B5EF4-FFF2-40B4-BE49-F238E27FC236}">
                  <a16:creationId xmlns:a16="http://schemas.microsoft.com/office/drawing/2014/main" id="{811151CC-D74B-20C8-5ABE-BBE024617CCE}"/>
                </a:ext>
              </a:extLst>
            </p:cNvPr>
            <p:cNvCxnSpPr>
              <a:cxnSpLocks/>
            </p:cNvCxnSpPr>
            <p:nvPr/>
          </p:nvCxnSpPr>
          <p:spPr>
            <a:xfrm>
              <a:off x="6872968" y="6103914"/>
              <a:ext cx="10891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28BB82AA-B223-AB32-533F-708D3B242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0985" y="5268302"/>
              <a:ext cx="713121" cy="713121"/>
            </a:xfrm>
            <a:prstGeom prst="rect">
              <a:avLst/>
            </a:prstGeom>
          </p:spPr>
        </p:pic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12B0B01-EC1C-95E3-9666-997AB2395662}"/>
              </a:ext>
            </a:extLst>
          </p:cNvPr>
          <p:cNvGrpSpPr/>
          <p:nvPr/>
        </p:nvGrpSpPr>
        <p:grpSpPr>
          <a:xfrm>
            <a:off x="9155340" y="5519754"/>
            <a:ext cx="660400" cy="584160"/>
            <a:chOff x="8561582" y="5519754"/>
            <a:chExt cx="660400" cy="584160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B8B19ACF-92D4-D46E-BF8D-61D3A041C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1582" y="5519754"/>
              <a:ext cx="660400" cy="444500"/>
            </a:xfrm>
            <a:prstGeom prst="rect">
              <a:avLst/>
            </a:prstGeom>
          </p:spPr>
        </p:pic>
        <p:cxnSp>
          <p:nvCxnSpPr>
            <p:cNvPr id="43" name="Straight Connector 24">
              <a:extLst>
                <a:ext uri="{FF2B5EF4-FFF2-40B4-BE49-F238E27FC236}">
                  <a16:creationId xmlns:a16="http://schemas.microsoft.com/office/drawing/2014/main" id="{8F9B1CBB-B069-AD46-B195-A072E8597405}"/>
                </a:ext>
              </a:extLst>
            </p:cNvPr>
            <p:cNvCxnSpPr>
              <a:cxnSpLocks/>
            </p:cNvCxnSpPr>
            <p:nvPr/>
          </p:nvCxnSpPr>
          <p:spPr>
            <a:xfrm>
              <a:off x="8628679" y="6103914"/>
              <a:ext cx="5262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416DC4F5-D612-9328-5C7E-BDEBC38CB79B}"/>
              </a:ext>
            </a:extLst>
          </p:cNvPr>
          <p:cNvGrpSpPr/>
          <p:nvPr/>
        </p:nvGrpSpPr>
        <p:grpSpPr>
          <a:xfrm>
            <a:off x="5935058" y="5006994"/>
            <a:ext cx="871870" cy="1096920"/>
            <a:chOff x="5661865" y="5006994"/>
            <a:chExt cx="871870" cy="1096920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C8BFA732-BC8F-82C8-F05A-14F1FCC026C2}"/>
                </a:ext>
              </a:extLst>
            </p:cNvPr>
            <p:cNvGrpSpPr/>
            <p:nvPr/>
          </p:nvGrpSpPr>
          <p:grpSpPr>
            <a:xfrm>
              <a:off x="5661865" y="5519754"/>
              <a:ext cx="871870" cy="584160"/>
              <a:chOff x="5661865" y="5519754"/>
              <a:chExt cx="871870" cy="584160"/>
            </a:xfrm>
          </p:grpSpPr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CFFEE28A-B071-8249-7F77-BF418E95E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7226" y="5519754"/>
                <a:ext cx="660400" cy="444500"/>
              </a:xfrm>
              <a:prstGeom prst="rect">
                <a:avLst/>
              </a:prstGeom>
            </p:spPr>
          </p:pic>
          <p:cxnSp>
            <p:nvCxnSpPr>
              <p:cNvPr id="47" name="Straight Connector 24">
                <a:extLst>
                  <a:ext uri="{FF2B5EF4-FFF2-40B4-BE49-F238E27FC236}">
                    <a16:creationId xmlns:a16="http://schemas.microsoft.com/office/drawing/2014/main" id="{20142F04-749C-51AF-718A-41C3F7331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1865" y="6103914"/>
                <a:ext cx="87187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Oval 31">
              <a:extLst>
                <a:ext uri="{FF2B5EF4-FFF2-40B4-BE49-F238E27FC236}">
                  <a16:creationId xmlns:a16="http://schemas.microsoft.com/office/drawing/2014/main" id="{828397DD-7842-794E-06D0-91BE456BDD7A}"/>
                </a:ext>
              </a:extLst>
            </p:cNvPr>
            <p:cNvSpPr/>
            <p:nvPr/>
          </p:nvSpPr>
          <p:spPr>
            <a:xfrm>
              <a:off x="5921804" y="5006994"/>
              <a:ext cx="341588" cy="341588"/>
            </a:xfrm>
            <a:prstGeom prst="ellipse">
              <a:avLst/>
            </a:prstGeom>
            <a:solidFill>
              <a:srgbClr val="B44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2" name="Picture 66">
              <a:extLst>
                <a:ext uri="{FF2B5EF4-FFF2-40B4-BE49-F238E27FC236}">
                  <a16:creationId xmlns:a16="http://schemas.microsoft.com/office/drawing/2014/main" id="{050D0CE4-2305-3C21-8B73-40B5FB4EA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971054" y="5404565"/>
              <a:ext cx="252744" cy="252745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711EF87C-CFAE-9A99-FABD-4BAD9350D31C}"/>
              </a:ext>
            </a:extLst>
          </p:cNvPr>
          <p:cNvGrpSpPr/>
          <p:nvPr/>
        </p:nvGrpSpPr>
        <p:grpSpPr>
          <a:xfrm>
            <a:off x="880960" y="5277417"/>
            <a:ext cx="962372" cy="826497"/>
            <a:chOff x="1335193" y="5277417"/>
            <a:chExt cx="962372" cy="826497"/>
          </a:xfrm>
        </p:grpSpPr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A19A9116-3028-799F-89F4-31107447D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81261" y="5277417"/>
              <a:ext cx="870236" cy="699973"/>
            </a:xfrm>
            <a:prstGeom prst="rect">
              <a:avLst/>
            </a:prstGeom>
          </p:spPr>
        </p:pic>
        <p:cxnSp>
          <p:nvCxnSpPr>
            <p:cNvPr id="61" name="Straight Connector 24">
              <a:extLst>
                <a:ext uri="{FF2B5EF4-FFF2-40B4-BE49-F238E27FC236}">
                  <a16:creationId xmlns:a16="http://schemas.microsoft.com/office/drawing/2014/main" id="{B30D958A-39AE-0DBC-6400-DD717F640F23}"/>
                </a:ext>
              </a:extLst>
            </p:cNvPr>
            <p:cNvCxnSpPr>
              <a:cxnSpLocks/>
            </p:cNvCxnSpPr>
            <p:nvPr/>
          </p:nvCxnSpPr>
          <p:spPr>
            <a:xfrm>
              <a:off x="1335193" y="6103914"/>
              <a:ext cx="9623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F9F451E6-B2CD-D367-0EAB-52E5B6B60F8E}"/>
              </a:ext>
            </a:extLst>
          </p:cNvPr>
          <p:cNvGrpSpPr/>
          <p:nvPr/>
        </p:nvGrpSpPr>
        <p:grpSpPr>
          <a:xfrm>
            <a:off x="4403434" y="5225495"/>
            <a:ext cx="1234578" cy="878419"/>
            <a:chOff x="7805214" y="5225495"/>
            <a:chExt cx="1234578" cy="878419"/>
          </a:xfrm>
        </p:grpSpPr>
        <p:cxnSp>
          <p:nvCxnSpPr>
            <p:cNvPr id="10" name="Straight Connector 45">
              <a:extLst>
                <a:ext uri="{FF2B5EF4-FFF2-40B4-BE49-F238E27FC236}">
                  <a16:creationId xmlns:a16="http://schemas.microsoft.com/office/drawing/2014/main" id="{1384D2D9-E32F-3CF4-8F70-142D43AA187C}"/>
                </a:ext>
              </a:extLst>
            </p:cNvPr>
            <p:cNvCxnSpPr>
              <a:cxnSpLocks/>
            </p:cNvCxnSpPr>
            <p:nvPr/>
          </p:nvCxnSpPr>
          <p:spPr>
            <a:xfrm>
              <a:off x="7805214" y="6103914"/>
              <a:ext cx="12345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10C1020-6834-FEAA-1B1B-6BFFDA85B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9805" b="19503"/>
            <a:stretch>
              <a:fillRect/>
            </a:stretch>
          </p:blipFill>
          <p:spPr>
            <a:xfrm>
              <a:off x="7835021" y="5225495"/>
              <a:ext cx="1174965" cy="713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587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a cobert, sostre, parc infantil, paret&#10;&#10;Pot ser que el contingut generat per IA no sigui correcte.">
            <a:extLst>
              <a:ext uri="{FF2B5EF4-FFF2-40B4-BE49-F238E27FC236}">
                <a16:creationId xmlns:a16="http://schemas.microsoft.com/office/drawing/2014/main" id="{FB91635B-7174-C5AE-08AF-2E0A29D017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9" t="23474" r="20248" b="20883"/>
          <a:stretch>
            <a:fillRect/>
          </a:stretch>
        </p:blipFill>
        <p:spPr>
          <a:xfrm>
            <a:off x="4234471" y="280925"/>
            <a:ext cx="6152402" cy="4334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cs typeface="Calibri" charset="0"/>
              </a:rPr>
              <a:t>ME SIENTO EN LA ALFOMBRA AMARILL</a:t>
            </a:r>
            <a:r>
              <a:rPr lang="es-ES" sz="2200" spc="50" noProof="0" dirty="0">
                <a:latin typeface="Calibri" charset="0"/>
                <a:cs typeface="Calibri" charset="0"/>
              </a:rPr>
              <a:t>A </a:t>
            </a:r>
            <a:r>
              <a:rPr lang="es-ES" sz="2200" spc="50" dirty="0">
                <a:latin typeface="Calibri" charset="0"/>
                <a:cs typeface="Calibri" charset="0"/>
              </a:rPr>
              <a:t>DEL ÁGORA </a:t>
            </a:r>
            <a:r>
              <a:rPr lang="es-ES" sz="2200" spc="50" noProof="0" dirty="0">
                <a:latin typeface="Calibri" charset="0"/>
                <a:cs typeface="Calibri" charset="0"/>
              </a:rPr>
              <a:t>EN CÍRCULO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ÁGORA</a:t>
              </a:r>
              <a:endParaRPr lang="es-ES" sz="3300" cap="all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3DC426E-DF06-C247-8FFA-28E6C2279A08}"/>
              </a:ext>
            </a:extLst>
          </p:cNvPr>
          <p:cNvSpPr/>
          <p:nvPr/>
        </p:nvSpPr>
        <p:spPr>
          <a:xfrm>
            <a:off x="-1" y="917815"/>
            <a:ext cx="124893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6E1592D-BB1D-C0B0-1C55-A3F2315D31A1}"/>
              </a:ext>
            </a:extLst>
          </p:cNvPr>
          <p:cNvGrpSpPr/>
          <p:nvPr/>
        </p:nvGrpSpPr>
        <p:grpSpPr>
          <a:xfrm>
            <a:off x="6485928" y="4967729"/>
            <a:ext cx="1569600" cy="1166665"/>
            <a:chOff x="5366759" y="4967729"/>
            <a:chExt cx="1569600" cy="1166665"/>
          </a:xfrm>
        </p:grpSpPr>
        <p:pic>
          <p:nvPicPr>
            <p:cNvPr id="2" name="Imatge 1">
              <a:extLst>
                <a:ext uri="{FF2B5EF4-FFF2-40B4-BE49-F238E27FC236}">
                  <a16:creationId xmlns:a16="http://schemas.microsoft.com/office/drawing/2014/main" id="{C5C2C42A-84DE-904E-4544-B34A1559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7" b="37"/>
            <a:stretch/>
          </p:blipFill>
          <p:spPr>
            <a:xfrm>
              <a:off x="5366759" y="4967729"/>
              <a:ext cx="1569600" cy="1105869"/>
            </a:xfrm>
            <a:prstGeom prst="rect">
              <a:avLst/>
            </a:prstGeom>
          </p:spPr>
        </p:pic>
        <p:cxnSp>
          <p:nvCxnSpPr>
            <p:cNvPr id="8" name="Straight Connector 36">
              <a:extLst>
                <a:ext uri="{FF2B5EF4-FFF2-40B4-BE49-F238E27FC236}">
                  <a16:creationId xmlns:a16="http://schemas.microsoft.com/office/drawing/2014/main" id="{5C37615A-076C-0C8A-BB7A-D130409B9F9A}"/>
                </a:ext>
              </a:extLst>
            </p:cNvPr>
            <p:cNvCxnSpPr>
              <a:cxnSpLocks/>
            </p:cNvCxnSpPr>
            <p:nvPr/>
          </p:nvCxnSpPr>
          <p:spPr>
            <a:xfrm>
              <a:off x="5690769" y="6134394"/>
              <a:ext cx="921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18BB008E-22B1-5842-5B02-B2F07327A909}"/>
              </a:ext>
            </a:extLst>
          </p:cNvPr>
          <p:cNvGrpSpPr/>
          <p:nvPr/>
        </p:nvGrpSpPr>
        <p:grpSpPr>
          <a:xfrm>
            <a:off x="1903746" y="5300348"/>
            <a:ext cx="875392" cy="813244"/>
            <a:chOff x="1903746" y="5300348"/>
            <a:chExt cx="875392" cy="81324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B1B593A-071B-05BA-B61C-0C5FD9A4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8694" y="5300348"/>
              <a:ext cx="665496" cy="665496"/>
            </a:xfrm>
            <a:prstGeom prst="rect">
              <a:avLst/>
            </a:prstGeom>
          </p:spPr>
        </p:pic>
        <p:cxnSp>
          <p:nvCxnSpPr>
            <p:cNvPr id="17" name="Straight Connector 24">
              <a:extLst>
                <a:ext uri="{FF2B5EF4-FFF2-40B4-BE49-F238E27FC236}">
                  <a16:creationId xmlns:a16="http://schemas.microsoft.com/office/drawing/2014/main" id="{3C29B674-A23C-E320-D2F7-AED0BE0DF455}"/>
                </a:ext>
              </a:extLst>
            </p:cNvPr>
            <p:cNvCxnSpPr>
              <a:cxnSpLocks/>
            </p:cNvCxnSpPr>
            <p:nvPr/>
          </p:nvCxnSpPr>
          <p:spPr>
            <a:xfrm>
              <a:off x="1903746" y="6113592"/>
              <a:ext cx="8753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9579454-BBBF-4BAB-9C25-143C2C39AA65}"/>
              </a:ext>
            </a:extLst>
          </p:cNvPr>
          <p:cNvGrpSpPr/>
          <p:nvPr/>
        </p:nvGrpSpPr>
        <p:grpSpPr>
          <a:xfrm>
            <a:off x="3643489" y="5300348"/>
            <a:ext cx="2589360" cy="813244"/>
            <a:chOff x="3422965" y="5300348"/>
            <a:chExt cx="2589360" cy="81324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CF9AB9C-4D89-33B5-D4C6-A772CB7696B0}"/>
                </a:ext>
              </a:extLst>
            </p:cNvPr>
            <p:cNvSpPr/>
            <p:nvPr/>
          </p:nvSpPr>
          <p:spPr>
            <a:xfrm>
              <a:off x="4384897" y="5300348"/>
              <a:ext cx="665497" cy="665497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noProof="0" dirty="0"/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B92EDDE4-146E-5EB6-E61D-42FDA50DD7EA}"/>
                </a:ext>
              </a:extLst>
            </p:cNvPr>
            <p:cNvCxnSpPr>
              <a:cxnSpLocks/>
            </p:cNvCxnSpPr>
            <p:nvPr/>
          </p:nvCxnSpPr>
          <p:spPr>
            <a:xfrm>
              <a:off x="3422965" y="6113592"/>
              <a:ext cx="25893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CBCE9228-F1DD-D273-AB16-719E83C16399}"/>
              </a:ext>
            </a:extLst>
          </p:cNvPr>
          <p:cNvGrpSpPr/>
          <p:nvPr/>
        </p:nvGrpSpPr>
        <p:grpSpPr>
          <a:xfrm>
            <a:off x="8117886" y="5142808"/>
            <a:ext cx="1169263" cy="970784"/>
            <a:chOff x="7229919" y="5142808"/>
            <a:chExt cx="1169263" cy="970784"/>
          </a:xfrm>
        </p:grpSpPr>
        <p:cxnSp>
          <p:nvCxnSpPr>
            <p:cNvPr id="33" name="Straight Connector 24">
              <a:extLst>
                <a:ext uri="{FF2B5EF4-FFF2-40B4-BE49-F238E27FC236}">
                  <a16:creationId xmlns:a16="http://schemas.microsoft.com/office/drawing/2014/main" id="{7C55BF5A-3956-B953-29A1-01DECDF19943}"/>
                </a:ext>
              </a:extLst>
            </p:cNvPr>
            <p:cNvCxnSpPr>
              <a:cxnSpLocks/>
            </p:cNvCxnSpPr>
            <p:nvPr/>
          </p:nvCxnSpPr>
          <p:spPr>
            <a:xfrm>
              <a:off x="7317453" y="6113592"/>
              <a:ext cx="9885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76D48818-EC8D-8FBB-B30E-DCBCFD2BCC23}"/>
                </a:ext>
              </a:extLst>
            </p:cNvPr>
            <p:cNvGrpSpPr/>
            <p:nvPr/>
          </p:nvGrpSpPr>
          <p:grpSpPr>
            <a:xfrm>
              <a:off x="7229919" y="5142808"/>
              <a:ext cx="1169263" cy="823037"/>
              <a:chOff x="8316911" y="5142808"/>
              <a:chExt cx="1169263" cy="823037"/>
            </a:xfrm>
          </p:grpSpPr>
          <p:sp>
            <p:nvSpPr>
              <p:cNvPr id="32" name="Oval 4">
                <a:extLst>
                  <a:ext uri="{FF2B5EF4-FFF2-40B4-BE49-F238E27FC236}">
                    <a16:creationId xmlns:a16="http://schemas.microsoft.com/office/drawing/2014/main" id="{2CAE5150-54FE-1A00-4A9E-E9A44B6748E3}"/>
                  </a:ext>
                </a:extLst>
              </p:cNvPr>
              <p:cNvSpPr/>
              <p:nvPr/>
            </p:nvSpPr>
            <p:spPr>
              <a:xfrm>
                <a:off x="8485374" y="5615500"/>
                <a:ext cx="864903" cy="350345"/>
              </a:xfrm>
              <a:prstGeom prst="ellipse">
                <a:avLst/>
              </a:prstGeom>
              <a:noFill/>
              <a:ln w="19050">
                <a:solidFill>
                  <a:srgbClr val="B448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noProof="0" dirty="0"/>
              </a:p>
            </p:txBody>
          </p:sp>
          <p:grpSp>
            <p:nvGrpSpPr>
              <p:cNvPr id="38" name="Grupo 37">
                <a:extLst>
                  <a:ext uri="{FF2B5EF4-FFF2-40B4-BE49-F238E27FC236}">
                    <a16:creationId xmlns:a16="http://schemas.microsoft.com/office/drawing/2014/main" id="{A88D38DE-E0E5-1FF1-5921-B1E6238BD4AB}"/>
                  </a:ext>
                </a:extLst>
              </p:cNvPr>
              <p:cNvGrpSpPr/>
              <p:nvPr/>
            </p:nvGrpSpPr>
            <p:grpSpPr>
              <a:xfrm>
                <a:off x="8316911" y="5142808"/>
                <a:ext cx="1169263" cy="546083"/>
                <a:chOff x="8327108" y="5087013"/>
                <a:chExt cx="1169263" cy="546083"/>
              </a:xfrm>
            </p:grpSpPr>
            <p:pic>
              <p:nvPicPr>
                <p:cNvPr id="35" name="Imagen 34">
                  <a:extLst>
                    <a:ext uri="{FF2B5EF4-FFF2-40B4-BE49-F238E27FC236}">
                      <a16:creationId xmlns:a16="http://schemas.microsoft.com/office/drawing/2014/main" id="{F5F69C35-89AF-8B26-2432-66575E3019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96996" y="5087013"/>
                  <a:ext cx="465869" cy="465869"/>
                </a:xfrm>
                <a:prstGeom prst="rect">
                  <a:avLst/>
                </a:prstGeom>
              </p:spPr>
            </p:pic>
            <p:pic>
              <p:nvPicPr>
                <p:cNvPr id="36" name="Imagen 35">
                  <a:extLst>
                    <a:ext uri="{FF2B5EF4-FFF2-40B4-BE49-F238E27FC236}">
                      <a16:creationId xmlns:a16="http://schemas.microsoft.com/office/drawing/2014/main" id="{1CE68375-8C70-CBD9-833E-15190DA76E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04659" y="5241384"/>
                  <a:ext cx="391712" cy="391712"/>
                </a:xfrm>
                <a:prstGeom prst="rect">
                  <a:avLst/>
                </a:prstGeom>
              </p:spPr>
            </p:pic>
            <p:pic>
              <p:nvPicPr>
                <p:cNvPr id="37" name="Imagen 36">
                  <a:extLst>
                    <a:ext uri="{FF2B5EF4-FFF2-40B4-BE49-F238E27FC236}">
                      <a16:creationId xmlns:a16="http://schemas.microsoft.com/office/drawing/2014/main" id="{815568A6-B4E1-C2C2-C020-914D872D26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27108" y="5241384"/>
                  <a:ext cx="391712" cy="391712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7569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Á</a:t>
              </a:r>
              <a:r>
                <a:rPr lang="es-ES" sz="3300" cap="all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GORA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121C380-134F-724B-A571-94639F1A4F09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cs typeface="Calibri" charset="0"/>
              </a:rPr>
              <a:t>LAS tres EDUCADORAS EXPLICAN EL ESPACIO CLIK DURANTE CINCO MINUTOS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F1EDC-F153-1347-99D2-E67E74647F47}"/>
              </a:ext>
            </a:extLst>
          </p:cNvPr>
          <p:cNvSpPr/>
          <p:nvPr/>
        </p:nvSpPr>
        <p:spPr>
          <a:xfrm>
            <a:off x="-1" y="917815"/>
            <a:ext cx="124893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tge 4" descr="Imatge que conté a cobert, sostre, parc infantil, paret&#10;&#10;Pot ser que el contingut generat per IA no sigui correcte.">
            <a:extLst>
              <a:ext uri="{FF2B5EF4-FFF2-40B4-BE49-F238E27FC236}">
                <a16:creationId xmlns:a16="http://schemas.microsoft.com/office/drawing/2014/main" id="{7C014C89-17EB-D228-3DD0-C40EE9E7B7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9" t="23474" r="20248" b="20883"/>
          <a:stretch>
            <a:fillRect/>
          </a:stretch>
        </p:blipFill>
        <p:spPr>
          <a:xfrm>
            <a:off x="4234471" y="280925"/>
            <a:ext cx="6152402" cy="433470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F6F711-AD92-B412-1F01-C730FD4A4A94}"/>
              </a:ext>
            </a:extLst>
          </p:cNvPr>
          <p:cNvGrpSpPr/>
          <p:nvPr/>
        </p:nvGrpSpPr>
        <p:grpSpPr>
          <a:xfrm>
            <a:off x="1839047" y="5388671"/>
            <a:ext cx="1631845" cy="724921"/>
            <a:chOff x="814873" y="5409473"/>
            <a:chExt cx="1631845" cy="724921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FF9A83D-01C0-D518-DB07-598ABB22C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0595" y="5409473"/>
              <a:ext cx="660400" cy="584200"/>
            </a:xfrm>
            <a:prstGeom prst="rect">
              <a:avLst/>
            </a:prstGeom>
          </p:spPr>
        </p:pic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D0B32CE6-D1D3-D6E6-A496-006A0377B698}"/>
                </a:ext>
              </a:extLst>
            </p:cNvPr>
            <p:cNvCxnSpPr>
              <a:cxnSpLocks/>
            </p:cNvCxnSpPr>
            <p:nvPr/>
          </p:nvCxnSpPr>
          <p:spPr>
            <a:xfrm>
              <a:off x="814873" y="6134394"/>
              <a:ext cx="163184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6EE21A7-71AF-F251-28FC-199178F5758A}"/>
              </a:ext>
            </a:extLst>
          </p:cNvPr>
          <p:cNvGrpSpPr/>
          <p:nvPr/>
        </p:nvGrpSpPr>
        <p:grpSpPr>
          <a:xfrm>
            <a:off x="1207046" y="5424758"/>
            <a:ext cx="510074" cy="688834"/>
            <a:chOff x="1626767" y="5445560"/>
            <a:chExt cx="510074" cy="68883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D89B28F-E059-71F4-BC88-A7527B455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6767" y="5445560"/>
              <a:ext cx="510074" cy="510074"/>
            </a:xfrm>
            <a:prstGeom prst="rect">
              <a:avLst/>
            </a:prstGeom>
          </p:spPr>
        </p:pic>
        <p:cxnSp>
          <p:nvCxnSpPr>
            <p:cNvPr id="23" name="Straight Connector 19">
              <a:extLst>
                <a:ext uri="{FF2B5EF4-FFF2-40B4-BE49-F238E27FC236}">
                  <a16:creationId xmlns:a16="http://schemas.microsoft.com/office/drawing/2014/main" id="{ED13E4D0-D6C1-A0EA-71F0-788CBF1B8B42}"/>
                </a:ext>
              </a:extLst>
            </p:cNvPr>
            <p:cNvCxnSpPr>
              <a:cxnSpLocks/>
            </p:cNvCxnSpPr>
            <p:nvPr/>
          </p:nvCxnSpPr>
          <p:spPr>
            <a:xfrm>
              <a:off x="1626767" y="6134394"/>
              <a:ext cx="5100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364722E2-3B8C-F667-0F14-8C82645C42CC}"/>
              </a:ext>
            </a:extLst>
          </p:cNvPr>
          <p:cNvGrpSpPr/>
          <p:nvPr/>
        </p:nvGrpSpPr>
        <p:grpSpPr>
          <a:xfrm>
            <a:off x="8027849" y="5390331"/>
            <a:ext cx="1930015" cy="723261"/>
            <a:chOff x="7956036" y="5390813"/>
            <a:chExt cx="1930015" cy="723261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BB0B63B5-CCCB-DEAF-FCC9-0A8FF2351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2740" y="5390813"/>
              <a:ext cx="596606" cy="596606"/>
            </a:xfrm>
            <a:prstGeom prst="rect">
              <a:avLst/>
            </a:prstGeom>
          </p:spPr>
        </p:pic>
        <p:cxnSp>
          <p:nvCxnSpPr>
            <p:cNvPr id="37" name="Straight Connector 49">
              <a:extLst>
                <a:ext uri="{FF2B5EF4-FFF2-40B4-BE49-F238E27FC236}">
                  <a16:creationId xmlns:a16="http://schemas.microsoft.com/office/drawing/2014/main" id="{46DB9EDB-F62C-91AA-DBCA-01722B7FB12B}"/>
                </a:ext>
              </a:extLst>
            </p:cNvPr>
            <p:cNvCxnSpPr>
              <a:cxnSpLocks/>
            </p:cNvCxnSpPr>
            <p:nvPr/>
          </p:nvCxnSpPr>
          <p:spPr>
            <a:xfrm>
              <a:off x="7956036" y="6114074"/>
              <a:ext cx="19300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8B036042-F521-1212-7078-DACD69DC8D72}"/>
              </a:ext>
            </a:extLst>
          </p:cNvPr>
          <p:cNvGrpSpPr/>
          <p:nvPr/>
        </p:nvGrpSpPr>
        <p:grpSpPr>
          <a:xfrm>
            <a:off x="3578139" y="5401002"/>
            <a:ext cx="1123122" cy="712590"/>
            <a:chOff x="2458998" y="5421804"/>
            <a:chExt cx="1123122" cy="712590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9DF29068-A26E-18F7-D946-558661742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6757" y="5421804"/>
              <a:ext cx="587604" cy="603485"/>
            </a:xfrm>
            <a:prstGeom prst="rect">
              <a:avLst/>
            </a:prstGeom>
          </p:spPr>
        </p:pic>
        <p:cxnSp>
          <p:nvCxnSpPr>
            <p:cNvPr id="48" name="Straight Connector 19">
              <a:extLst>
                <a:ext uri="{FF2B5EF4-FFF2-40B4-BE49-F238E27FC236}">
                  <a16:creationId xmlns:a16="http://schemas.microsoft.com/office/drawing/2014/main" id="{43DE09B9-C9C7-85B7-3F90-47DC0530DCD5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98" y="6134394"/>
              <a:ext cx="11231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4A31AD4A-0F2C-B775-81B3-2ED18B949212}"/>
              </a:ext>
            </a:extLst>
          </p:cNvPr>
          <p:cNvGrpSpPr/>
          <p:nvPr/>
        </p:nvGrpSpPr>
        <p:grpSpPr>
          <a:xfrm>
            <a:off x="5135459" y="5388329"/>
            <a:ext cx="1562028" cy="725263"/>
            <a:chOff x="3373821" y="5388811"/>
            <a:chExt cx="1562028" cy="725263"/>
          </a:xfrm>
        </p:grpSpPr>
        <p:pic>
          <p:nvPicPr>
            <p:cNvPr id="3" name="Picture 2" descr="Clik | Tallers | Museo de la ciencia CosmoCaixa">
              <a:extLst>
                <a:ext uri="{FF2B5EF4-FFF2-40B4-BE49-F238E27FC236}">
                  <a16:creationId xmlns:a16="http://schemas.microsoft.com/office/drawing/2014/main" id="{1FC13094-18BC-7D34-0FFE-2D47E5164A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725" b="18577"/>
            <a:stretch>
              <a:fillRect/>
            </a:stretch>
          </p:blipFill>
          <p:spPr bwMode="auto">
            <a:xfrm>
              <a:off x="3860054" y="5388811"/>
              <a:ext cx="589563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49">
              <a:extLst>
                <a:ext uri="{FF2B5EF4-FFF2-40B4-BE49-F238E27FC236}">
                  <a16:creationId xmlns:a16="http://schemas.microsoft.com/office/drawing/2014/main" id="{995B695A-A1D2-7AE0-D0B3-4CB963173B3F}"/>
                </a:ext>
              </a:extLst>
            </p:cNvPr>
            <p:cNvCxnSpPr>
              <a:cxnSpLocks/>
            </p:cNvCxnSpPr>
            <p:nvPr/>
          </p:nvCxnSpPr>
          <p:spPr>
            <a:xfrm>
              <a:off x="3373821" y="6114074"/>
              <a:ext cx="1562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166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8A1A3-3FA1-2DA7-8971-0A194C50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85E2C3-84FE-95A9-9AD1-0FD4C7A50807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100" spc="-10" noProof="0" dirty="0">
                <a:latin typeface="Calibri" charset="0"/>
                <a:ea typeface="Calibri" charset="0"/>
                <a:cs typeface="Calibri" charset="0"/>
              </a:rPr>
              <a:t>LAS EDUCADORAS EXPLICA</a:t>
            </a:r>
            <a:r>
              <a:rPr lang="es-ES" sz="2100" spc="-10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s-ES" sz="2100" spc="-10" noProof="0" dirty="0">
                <a:latin typeface="Calibri" charset="0"/>
                <a:ea typeface="Calibri" charset="0"/>
                <a:cs typeface="Calibri" charset="0"/>
              </a:rPr>
              <a:t> LAS NORMAS Y MUESTRAN LOS DIFERENTES ESPACIOS DEL CLIK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EADA2D8-3196-D862-2242-BBB2AF1FB504}"/>
              </a:ext>
            </a:extLst>
          </p:cNvPr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A70614-C300-32F6-C474-D047F4BC2966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8BCED2-ACC9-75A8-3A39-E6D3A930EEC5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CLIK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F06E1D-6B5F-BDC1-CD21-2097F7301BF6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A99535C-9935-672C-AA73-3BE3E4EDCF9C}"/>
              </a:ext>
            </a:extLst>
          </p:cNvPr>
          <p:cNvSpPr/>
          <p:nvPr/>
        </p:nvSpPr>
        <p:spPr>
          <a:xfrm>
            <a:off x="-1" y="917815"/>
            <a:ext cx="124893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4EB56F56-A8F6-9F7D-EB88-285EF96E8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9" b="2719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6B1F9DC7-5A04-18B7-D9DA-D6D954BD4F4F}"/>
              </a:ext>
            </a:extLst>
          </p:cNvPr>
          <p:cNvGrpSpPr/>
          <p:nvPr/>
        </p:nvGrpSpPr>
        <p:grpSpPr>
          <a:xfrm>
            <a:off x="3967189" y="5449338"/>
            <a:ext cx="985553" cy="664254"/>
            <a:chOff x="4301794" y="5470140"/>
            <a:chExt cx="985553" cy="664254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3E4D9DF3-EC9B-12F4-3C75-CFFFA30B1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7070" y="5470140"/>
              <a:ext cx="635000" cy="533400"/>
            </a:xfrm>
            <a:prstGeom prst="rect">
              <a:avLst/>
            </a:prstGeom>
          </p:spPr>
        </p:pic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51D9304-2B89-F9E5-3AF9-82239DDF6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01794" y="6134394"/>
              <a:ext cx="98555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F0941E93-60CB-86CE-6B52-D37EE514237D}"/>
              </a:ext>
            </a:extLst>
          </p:cNvPr>
          <p:cNvGrpSpPr/>
          <p:nvPr/>
        </p:nvGrpSpPr>
        <p:grpSpPr>
          <a:xfrm>
            <a:off x="5223045" y="5369227"/>
            <a:ext cx="1198515" cy="744365"/>
            <a:chOff x="5508553" y="5390029"/>
            <a:chExt cx="1198515" cy="744365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1FA80A-5F5D-C030-CA58-084B9CBB2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3856" y="5390029"/>
              <a:ext cx="727908" cy="540244"/>
            </a:xfrm>
            <a:prstGeom prst="rect">
              <a:avLst/>
            </a:prstGeom>
          </p:spPr>
        </p:pic>
        <p:cxnSp>
          <p:nvCxnSpPr>
            <p:cNvPr id="35" name="Straight Connector 19">
              <a:extLst>
                <a:ext uri="{FF2B5EF4-FFF2-40B4-BE49-F238E27FC236}">
                  <a16:creationId xmlns:a16="http://schemas.microsoft.com/office/drawing/2014/main" id="{E3F812C6-D503-DBEA-D4BE-045ABBB27579}"/>
                </a:ext>
              </a:extLst>
            </p:cNvPr>
            <p:cNvCxnSpPr>
              <a:cxnSpLocks/>
            </p:cNvCxnSpPr>
            <p:nvPr/>
          </p:nvCxnSpPr>
          <p:spPr>
            <a:xfrm>
              <a:off x="5508553" y="6134394"/>
              <a:ext cx="11985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09C5F64E-BEDE-658D-8522-7081427B5475}"/>
              </a:ext>
            </a:extLst>
          </p:cNvPr>
          <p:cNvGrpSpPr/>
          <p:nvPr/>
        </p:nvGrpSpPr>
        <p:grpSpPr>
          <a:xfrm>
            <a:off x="869496" y="5401111"/>
            <a:ext cx="1488039" cy="712481"/>
            <a:chOff x="869496" y="5421913"/>
            <a:chExt cx="1488039" cy="712481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168095D5-FF90-FDFD-25E6-D0195739D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3315" y="5421913"/>
              <a:ext cx="660400" cy="584200"/>
            </a:xfrm>
            <a:prstGeom prst="rect">
              <a:avLst/>
            </a:prstGeom>
          </p:spPr>
        </p:pic>
        <p:cxnSp>
          <p:nvCxnSpPr>
            <p:cNvPr id="48" name="Straight Connector 19">
              <a:extLst>
                <a:ext uri="{FF2B5EF4-FFF2-40B4-BE49-F238E27FC236}">
                  <a16:creationId xmlns:a16="http://schemas.microsoft.com/office/drawing/2014/main" id="{C568ECF6-ED2E-1ACF-6A8B-832258E019CF}"/>
                </a:ext>
              </a:extLst>
            </p:cNvPr>
            <p:cNvCxnSpPr>
              <a:cxnSpLocks/>
            </p:cNvCxnSpPr>
            <p:nvPr/>
          </p:nvCxnSpPr>
          <p:spPr>
            <a:xfrm>
              <a:off x="869496" y="6134394"/>
              <a:ext cx="148803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D205674D-D127-7997-C81B-26261000959F}"/>
              </a:ext>
            </a:extLst>
          </p:cNvPr>
          <p:cNvGrpSpPr/>
          <p:nvPr/>
        </p:nvGrpSpPr>
        <p:grpSpPr>
          <a:xfrm>
            <a:off x="2438588" y="5401002"/>
            <a:ext cx="1006741" cy="712590"/>
            <a:chOff x="2458998" y="5421804"/>
            <a:chExt cx="1006741" cy="712590"/>
          </a:xfrm>
        </p:grpSpPr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362F17F3-2034-2420-B5D2-25BF239DE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8566" y="5421804"/>
              <a:ext cx="587604" cy="603485"/>
            </a:xfrm>
            <a:prstGeom prst="rect">
              <a:avLst/>
            </a:prstGeom>
          </p:spPr>
        </p:pic>
        <p:cxnSp>
          <p:nvCxnSpPr>
            <p:cNvPr id="60" name="Straight Connector 19">
              <a:extLst>
                <a:ext uri="{FF2B5EF4-FFF2-40B4-BE49-F238E27FC236}">
                  <a16:creationId xmlns:a16="http://schemas.microsoft.com/office/drawing/2014/main" id="{39059905-5249-E052-99AD-EC499046073E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98" y="6134394"/>
              <a:ext cx="10067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Grupo 1028">
            <a:extLst>
              <a:ext uri="{FF2B5EF4-FFF2-40B4-BE49-F238E27FC236}">
                <a16:creationId xmlns:a16="http://schemas.microsoft.com/office/drawing/2014/main" id="{6ECED248-84B2-0B50-B7EB-0D225F312851}"/>
              </a:ext>
            </a:extLst>
          </p:cNvPr>
          <p:cNvGrpSpPr/>
          <p:nvPr/>
        </p:nvGrpSpPr>
        <p:grpSpPr>
          <a:xfrm>
            <a:off x="6983376" y="5625759"/>
            <a:ext cx="1266635" cy="487833"/>
            <a:chOff x="7827562" y="5646561"/>
            <a:chExt cx="1266635" cy="487833"/>
          </a:xfrm>
        </p:grpSpPr>
        <p:cxnSp>
          <p:nvCxnSpPr>
            <p:cNvPr id="1030" name="Straight Connector 24">
              <a:extLst>
                <a:ext uri="{FF2B5EF4-FFF2-40B4-BE49-F238E27FC236}">
                  <a16:creationId xmlns:a16="http://schemas.microsoft.com/office/drawing/2014/main" id="{EF3AA5D5-3285-B05B-0A8A-7466BB30C0C5}"/>
                </a:ext>
              </a:extLst>
            </p:cNvPr>
            <p:cNvCxnSpPr>
              <a:cxnSpLocks/>
            </p:cNvCxnSpPr>
            <p:nvPr/>
          </p:nvCxnSpPr>
          <p:spPr>
            <a:xfrm>
              <a:off x="7827562" y="6134394"/>
              <a:ext cx="12666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1" name="Grupo 1030">
              <a:extLst>
                <a:ext uri="{FF2B5EF4-FFF2-40B4-BE49-F238E27FC236}">
                  <a16:creationId xmlns:a16="http://schemas.microsoft.com/office/drawing/2014/main" id="{EAD53BED-D2CA-95DD-F774-108EC961671B}"/>
                </a:ext>
              </a:extLst>
            </p:cNvPr>
            <p:cNvGrpSpPr/>
            <p:nvPr/>
          </p:nvGrpSpPr>
          <p:grpSpPr>
            <a:xfrm>
              <a:off x="8036201" y="5646561"/>
              <a:ext cx="856371" cy="313447"/>
              <a:chOff x="8036201" y="5646561"/>
              <a:chExt cx="856371" cy="313447"/>
            </a:xfrm>
          </p:grpSpPr>
          <p:grpSp>
            <p:nvGrpSpPr>
              <p:cNvPr id="1032" name="Grupo 1031">
                <a:extLst>
                  <a:ext uri="{FF2B5EF4-FFF2-40B4-BE49-F238E27FC236}">
                    <a16:creationId xmlns:a16="http://schemas.microsoft.com/office/drawing/2014/main" id="{AC2F3936-4B42-7CF6-8920-73287233CFD3}"/>
                  </a:ext>
                </a:extLst>
              </p:cNvPr>
              <p:cNvGrpSpPr/>
              <p:nvPr/>
            </p:nvGrpSpPr>
            <p:grpSpPr>
              <a:xfrm>
                <a:off x="8411999" y="5743752"/>
                <a:ext cx="104775" cy="119063"/>
                <a:chOff x="7273925" y="6850856"/>
                <a:chExt cx="104775" cy="119063"/>
              </a:xfrm>
            </p:grpSpPr>
            <p:cxnSp>
              <p:nvCxnSpPr>
                <p:cNvPr id="1035" name="Conector recto 1034">
                  <a:extLst>
                    <a:ext uri="{FF2B5EF4-FFF2-40B4-BE49-F238E27FC236}">
                      <a16:creationId xmlns:a16="http://schemas.microsoft.com/office/drawing/2014/main" id="{5EE48572-579A-D941-D2B7-3194756501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3925" y="6880225"/>
                  <a:ext cx="104775" cy="0"/>
                </a:xfrm>
                <a:prstGeom prst="line">
                  <a:avLst/>
                </a:prstGeom>
                <a:ln w="19050" cap="rnd">
                  <a:solidFill>
                    <a:srgbClr val="B44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Conector recto 1035">
                  <a:extLst>
                    <a:ext uri="{FF2B5EF4-FFF2-40B4-BE49-F238E27FC236}">
                      <a16:creationId xmlns:a16="http://schemas.microsoft.com/office/drawing/2014/main" id="{0BE82C6F-A842-5E91-784F-98D1F1A1C9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3925" y="6940550"/>
                  <a:ext cx="104775" cy="0"/>
                </a:xfrm>
                <a:prstGeom prst="line">
                  <a:avLst/>
                </a:prstGeom>
                <a:ln w="19050" cap="rnd">
                  <a:solidFill>
                    <a:srgbClr val="B44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Conector recto 1036">
                  <a:extLst>
                    <a:ext uri="{FF2B5EF4-FFF2-40B4-BE49-F238E27FC236}">
                      <a16:creationId xmlns:a16="http://schemas.microsoft.com/office/drawing/2014/main" id="{10E349B5-541C-921D-B042-B81D53BA3E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84786" y="6850856"/>
                  <a:ext cx="90739" cy="119063"/>
                </a:xfrm>
                <a:prstGeom prst="line">
                  <a:avLst/>
                </a:prstGeom>
                <a:ln w="19050" cap="rnd">
                  <a:solidFill>
                    <a:srgbClr val="B44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3" name="Rectángulo 1032">
                <a:extLst>
                  <a:ext uri="{FF2B5EF4-FFF2-40B4-BE49-F238E27FC236}">
                    <a16:creationId xmlns:a16="http://schemas.microsoft.com/office/drawing/2014/main" id="{253788A1-9A3F-8D2C-E356-23E670F86C55}"/>
                  </a:ext>
                </a:extLst>
              </p:cNvPr>
              <p:cNvSpPr/>
              <p:nvPr/>
            </p:nvSpPr>
            <p:spPr>
              <a:xfrm>
                <a:off x="8036201" y="5646561"/>
                <a:ext cx="313447" cy="313447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Elipse 1033">
                <a:extLst>
                  <a:ext uri="{FF2B5EF4-FFF2-40B4-BE49-F238E27FC236}">
                    <a16:creationId xmlns:a16="http://schemas.microsoft.com/office/drawing/2014/main" id="{94AD4D7C-5B18-F4FC-EECC-0E28006011A5}"/>
                  </a:ext>
                </a:extLst>
              </p:cNvPr>
              <p:cNvSpPr/>
              <p:nvPr/>
            </p:nvSpPr>
            <p:spPr>
              <a:xfrm>
                <a:off x="8579125" y="5646561"/>
                <a:ext cx="313447" cy="313447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038" name="Grupo 1037">
            <a:extLst>
              <a:ext uri="{FF2B5EF4-FFF2-40B4-BE49-F238E27FC236}">
                <a16:creationId xmlns:a16="http://schemas.microsoft.com/office/drawing/2014/main" id="{A3A2C156-BC12-82F0-AB82-EEDB0D013921}"/>
              </a:ext>
            </a:extLst>
          </p:cNvPr>
          <p:cNvGrpSpPr/>
          <p:nvPr/>
        </p:nvGrpSpPr>
        <p:grpSpPr>
          <a:xfrm>
            <a:off x="8349079" y="5334578"/>
            <a:ext cx="937796" cy="779014"/>
            <a:chOff x="1410981" y="5355380"/>
            <a:chExt cx="937796" cy="779014"/>
          </a:xfrm>
        </p:grpSpPr>
        <p:cxnSp>
          <p:nvCxnSpPr>
            <p:cNvPr id="1039" name="Straight Connector 24">
              <a:extLst>
                <a:ext uri="{FF2B5EF4-FFF2-40B4-BE49-F238E27FC236}">
                  <a16:creationId xmlns:a16="http://schemas.microsoft.com/office/drawing/2014/main" id="{A99AABC9-D436-B021-45C0-2B2458A00D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0981" y="6134394"/>
              <a:ext cx="93779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0" name="Grupo 1039">
              <a:extLst>
                <a:ext uri="{FF2B5EF4-FFF2-40B4-BE49-F238E27FC236}">
                  <a16:creationId xmlns:a16="http://schemas.microsoft.com/office/drawing/2014/main" id="{7EAEF07C-1C3E-1610-0E41-7F521DC2592E}"/>
                </a:ext>
              </a:extLst>
            </p:cNvPr>
            <p:cNvGrpSpPr/>
            <p:nvPr/>
          </p:nvGrpSpPr>
          <p:grpSpPr>
            <a:xfrm>
              <a:off x="1608392" y="5355380"/>
              <a:ext cx="531373" cy="604628"/>
              <a:chOff x="2237239" y="5413967"/>
              <a:chExt cx="531373" cy="604628"/>
            </a:xfrm>
          </p:grpSpPr>
          <p:pic>
            <p:nvPicPr>
              <p:cNvPr id="1041" name="Picture 32">
                <a:extLst>
                  <a:ext uri="{FF2B5EF4-FFF2-40B4-BE49-F238E27FC236}">
                    <a16:creationId xmlns:a16="http://schemas.microsoft.com/office/drawing/2014/main" id="{A1F91CC7-B3EB-A344-8220-F50562C6C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2362840" y="5413966"/>
                <a:ext cx="252744" cy="252745"/>
              </a:xfrm>
              <a:prstGeom prst="rect">
                <a:avLst/>
              </a:prstGeom>
            </p:spPr>
          </p:pic>
          <p:grpSp>
            <p:nvGrpSpPr>
              <p:cNvPr id="1042" name="Grupo 1041">
                <a:extLst>
                  <a:ext uri="{FF2B5EF4-FFF2-40B4-BE49-F238E27FC236}">
                    <a16:creationId xmlns:a16="http://schemas.microsoft.com/office/drawing/2014/main" id="{16F70015-3580-BA35-7751-49F7B0ABC1EA}"/>
                  </a:ext>
                </a:extLst>
              </p:cNvPr>
              <p:cNvGrpSpPr/>
              <p:nvPr/>
            </p:nvGrpSpPr>
            <p:grpSpPr>
              <a:xfrm>
                <a:off x="2237239" y="5705148"/>
                <a:ext cx="531373" cy="313447"/>
                <a:chOff x="2237239" y="5705148"/>
                <a:chExt cx="531373" cy="313447"/>
              </a:xfrm>
            </p:grpSpPr>
            <p:sp>
              <p:nvSpPr>
                <p:cNvPr id="1043" name="Elipse 1042">
                  <a:extLst>
                    <a:ext uri="{FF2B5EF4-FFF2-40B4-BE49-F238E27FC236}">
                      <a16:creationId xmlns:a16="http://schemas.microsoft.com/office/drawing/2014/main" id="{4FD5A397-1489-4599-BCA6-349EB53983D3}"/>
                    </a:ext>
                  </a:extLst>
                </p:cNvPr>
                <p:cNvSpPr/>
                <p:nvPr/>
              </p:nvSpPr>
              <p:spPr>
                <a:xfrm>
                  <a:off x="2237239" y="5705148"/>
                  <a:ext cx="531373" cy="313447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044" name="Grupo 1043">
                  <a:extLst>
                    <a:ext uri="{FF2B5EF4-FFF2-40B4-BE49-F238E27FC236}">
                      <a16:creationId xmlns:a16="http://schemas.microsoft.com/office/drawing/2014/main" id="{45EC3EF8-98F4-1EF1-9C1A-84DF1432896D}"/>
                    </a:ext>
                  </a:extLst>
                </p:cNvPr>
                <p:cNvGrpSpPr/>
                <p:nvPr/>
              </p:nvGrpSpPr>
              <p:grpSpPr>
                <a:xfrm>
                  <a:off x="2408921" y="5803283"/>
                  <a:ext cx="188008" cy="118800"/>
                  <a:chOff x="2409610" y="5803283"/>
                  <a:chExt cx="90000" cy="118800"/>
                </a:xfrm>
              </p:grpSpPr>
              <p:cxnSp>
                <p:nvCxnSpPr>
                  <p:cNvPr id="1045" name="Conector recto 1044">
                    <a:extLst>
                      <a:ext uri="{FF2B5EF4-FFF2-40B4-BE49-F238E27FC236}">
                        <a16:creationId xmlns:a16="http://schemas.microsoft.com/office/drawing/2014/main" id="{F7AE2678-DD96-FEE2-28FD-95E0FBA33C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09610" y="5803283"/>
                    <a:ext cx="90000" cy="118800"/>
                  </a:xfrm>
                  <a:prstGeom prst="line">
                    <a:avLst/>
                  </a:prstGeom>
                  <a:ln w="2222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6" name="Conector recto 1045">
                    <a:extLst>
                      <a:ext uri="{FF2B5EF4-FFF2-40B4-BE49-F238E27FC236}">
                        <a16:creationId xmlns:a16="http://schemas.microsoft.com/office/drawing/2014/main" id="{D1561237-C6CD-13E3-D070-CDD178FD2B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409610" y="5803283"/>
                    <a:ext cx="90000" cy="118800"/>
                  </a:xfrm>
                  <a:prstGeom prst="line">
                    <a:avLst/>
                  </a:prstGeom>
                  <a:ln w="2222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047" name="Grupo 1046">
            <a:extLst>
              <a:ext uri="{FF2B5EF4-FFF2-40B4-BE49-F238E27FC236}">
                <a16:creationId xmlns:a16="http://schemas.microsoft.com/office/drawing/2014/main" id="{747A6187-3D62-D2CE-98E7-A7D885834888}"/>
              </a:ext>
            </a:extLst>
          </p:cNvPr>
          <p:cNvGrpSpPr/>
          <p:nvPr/>
        </p:nvGrpSpPr>
        <p:grpSpPr>
          <a:xfrm>
            <a:off x="9715915" y="5388329"/>
            <a:ext cx="598598" cy="725263"/>
            <a:chOff x="3791564" y="5388811"/>
            <a:chExt cx="598598" cy="725263"/>
          </a:xfrm>
        </p:grpSpPr>
        <p:cxnSp>
          <p:nvCxnSpPr>
            <p:cNvPr id="1048" name="Straight Connector 49">
              <a:extLst>
                <a:ext uri="{FF2B5EF4-FFF2-40B4-BE49-F238E27FC236}">
                  <a16:creationId xmlns:a16="http://schemas.microsoft.com/office/drawing/2014/main" id="{5950C0F3-A2A9-A555-3BC9-FFE7D22B3201}"/>
                </a:ext>
              </a:extLst>
            </p:cNvPr>
            <p:cNvCxnSpPr>
              <a:cxnSpLocks/>
            </p:cNvCxnSpPr>
            <p:nvPr/>
          </p:nvCxnSpPr>
          <p:spPr>
            <a:xfrm>
              <a:off x="3902924" y="6114074"/>
              <a:ext cx="4872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9" name="Picture 2" descr="Clik | Tallers | Museo de la ciencia CosmoCaixa">
              <a:extLst>
                <a:ext uri="{FF2B5EF4-FFF2-40B4-BE49-F238E27FC236}">
                  <a16:creationId xmlns:a16="http://schemas.microsoft.com/office/drawing/2014/main" id="{5A959E8E-E50B-65B2-4D0D-0B5C2B5602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725" b="18577"/>
            <a:stretch>
              <a:fillRect/>
            </a:stretch>
          </p:blipFill>
          <p:spPr bwMode="auto">
            <a:xfrm>
              <a:off x="3791564" y="5388811"/>
              <a:ext cx="589563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15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F3B1-C4CF-E804-4664-3B78B11E4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C1D6C82E-2749-04E9-70C5-FA4A5ABEA085}"/>
              </a:ext>
            </a:extLst>
          </p:cNvPr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2E0153E-9F66-3897-564D-F753F3D2AB5F}"/>
              </a:ext>
            </a:extLst>
          </p:cNvPr>
          <p:cNvSpPr/>
          <p:nvPr/>
        </p:nvSpPr>
        <p:spPr>
          <a:xfrm>
            <a:off x="674526" y="1137271"/>
            <a:ext cx="1458050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Espacio </a:t>
            </a:r>
            <a:r>
              <a:rPr lang="es-ES" sz="30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clik</a:t>
            </a:r>
            <a:endParaRPr lang="es-ES" sz="3000" b="1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11" name="Straight Connector 71">
            <a:extLst>
              <a:ext uri="{FF2B5EF4-FFF2-40B4-BE49-F238E27FC236}">
                <a16:creationId xmlns:a16="http://schemas.microsoft.com/office/drawing/2014/main" id="{39D733AC-EDDC-2745-CC7C-B0C1061D9035}"/>
              </a:ext>
            </a:extLst>
          </p:cNvPr>
          <p:cNvCxnSpPr/>
          <p:nvPr/>
        </p:nvCxnSpPr>
        <p:spPr>
          <a:xfrm>
            <a:off x="674526" y="1977510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3468D1C2-B9BA-2A4A-4C90-8380ECAD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14010" y="1060233"/>
            <a:ext cx="4983678" cy="5704421"/>
          </a:xfrm>
          <a:prstGeom prst="rect">
            <a:avLst/>
          </a:prstGeom>
        </p:spPr>
      </p:pic>
      <p:sp>
        <p:nvSpPr>
          <p:cNvPr id="7" name="Rectangle 101">
            <a:extLst>
              <a:ext uri="{FF2B5EF4-FFF2-40B4-BE49-F238E27FC236}">
                <a16:creationId xmlns:a16="http://schemas.microsoft.com/office/drawing/2014/main" id="{4538C4CC-083A-2A6E-61B6-420EA98794BE}"/>
              </a:ext>
            </a:extLst>
          </p:cNvPr>
          <p:cNvSpPr/>
          <p:nvPr/>
        </p:nvSpPr>
        <p:spPr>
          <a:xfrm>
            <a:off x="4937006" y="5168455"/>
            <a:ext cx="850183" cy="269372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900"/>
              </a:lnSpc>
            </a:pPr>
            <a:r>
              <a:rPr lang="es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Entrada al espacio </a:t>
            </a:r>
            <a:r>
              <a:rPr lang="es-ES" sz="1000" b="1" cap="all" dirty="0" err="1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click</a:t>
            </a:r>
            <a:endParaRPr lang="es-ES" sz="1000" b="1" cap="all" dirty="0">
              <a:solidFill>
                <a:srgbClr val="B448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8" name="Picture 102">
            <a:extLst>
              <a:ext uri="{FF2B5EF4-FFF2-40B4-BE49-F238E27FC236}">
                <a16:creationId xmlns:a16="http://schemas.microsoft.com/office/drawing/2014/main" id="{83F66A79-6B80-8DFA-2A02-BCADDDF41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74132" y="4860002"/>
            <a:ext cx="231717" cy="231717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F6EFB741-08C1-1ABB-2723-337381BB0B26}"/>
              </a:ext>
            </a:extLst>
          </p:cNvPr>
          <p:cNvGrpSpPr/>
          <p:nvPr/>
        </p:nvGrpSpPr>
        <p:grpSpPr>
          <a:xfrm>
            <a:off x="6910205" y="5113741"/>
            <a:ext cx="1176510" cy="378799"/>
            <a:chOff x="6468159" y="3304177"/>
            <a:chExt cx="1222262" cy="393530"/>
          </a:xfrm>
        </p:grpSpPr>
        <p:sp>
          <p:nvSpPr>
            <p:cNvPr id="29" name="Rectangle 37">
              <a:extLst>
                <a:ext uri="{FF2B5EF4-FFF2-40B4-BE49-F238E27FC236}">
                  <a16:creationId xmlns:a16="http://schemas.microsoft.com/office/drawing/2014/main" id="{C10200B0-A47F-9D71-D8E6-C1A588AB88F1}"/>
                </a:ext>
              </a:extLst>
            </p:cNvPr>
            <p:cNvSpPr/>
            <p:nvPr/>
          </p:nvSpPr>
          <p:spPr>
            <a:xfrm>
              <a:off x="6807176" y="3417860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dirty="0">
                  <a:latin typeface="Calibri Light" charset="0"/>
                  <a:ea typeface="Calibri Light" charset="0"/>
                  <a:cs typeface="Calibri Light" charset="0"/>
                </a:rPr>
                <a:t>MÓDULO </a:t>
              </a:r>
              <a:br>
                <a:rPr lang="es-ES_tradnl" sz="1000" b="1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dirty="0">
                  <a:latin typeface="Calibri Light" charset="0"/>
                  <a:ea typeface="Calibri Light" charset="0"/>
                  <a:cs typeface="Calibri Light" charset="0"/>
                </a:rPr>
                <a:t>DE AGUA</a:t>
              </a:r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F039C08E-ABB9-1913-C4E6-02D6C85C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468159" y="3304177"/>
              <a:ext cx="315952" cy="315799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4A47CC1-9F8D-0DA0-AACB-1742B87A326C}"/>
              </a:ext>
            </a:extLst>
          </p:cNvPr>
          <p:cNvGrpSpPr/>
          <p:nvPr/>
        </p:nvGrpSpPr>
        <p:grpSpPr>
          <a:xfrm>
            <a:off x="4113924" y="1395776"/>
            <a:ext cx="1281125" cy="310677"/>
            <a:chOff x="4056282" y="1330154"/>
            <a:chExt cx="1281125" cy="310677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D76EB885-C857-72F1-A291-629F299F3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6282" y="1330154"/>
              <a:ext cx="310677" cy="310677"/>
            </a:xfrm>
            <a:prstGeom prst="rect">
              <a:avLst/>
            </a:prstGeom>
          </p:spPr>
        </p:pic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B9146913-701D-E5CF-EAAF-4A77B82DAA5D}"/>
                </a:ext>
              </a:extLst>
            </p:cNvPr>
            <p:cNvSpPr/>
            <p:nvPr/>
          </p:nvSpPr>
          <p:spPr>
            <a:xfrm>
              <a:off x="4376089" y="1473629"/>
              <a:ext cx="961318" cy="156238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Módulo de luz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A64C8CAE-8107-C169-03C0-B476C7033261}"/>
              </a:ext>
            </a:extLst>
          </p:cNvPr>
          <p:cNvGrpSpPr/>
          <p:nvPr/>
        </p:nvGrpSpPr>
        <p:grpSpPr>
          <a:xfrm>
            <a:off x="4026360" y="1770076"/>
            <a:ext cx="1392700" cy="476447"/>
            <a:chOff x="4609257" y="1620949"/>
            <a:chExt cx="1446859" cy="494975"/>
          </a:xfrm>
        </p:grpSpPr>
        <p:sp>
          <p:nvSpPr>
            <p:cNvPr id="34" name="Rectangle 37">
              <a:extLst>
                <a:ext uri="{FF2B5EF4-FFF2-40B4-BE49-F238E27FC236}">
                  <a16:creationId xmlns:a16="http://schemas.microsoft.com/office/drawing/2014/main" id="{A92255A4-ED2B-C9A6-4324-70925A4ADD32}"/>
                </a:ext>
              </a:extLst>
            </p:cNvPr>
            <p:cNvSpPr/>
            <p:nvPr/>
          </p:nvSpPr>
          <p:spPr>
            <a:xfrm>
              <a:off x="5057415" y="1808001"/>
              <a:ext cx="998701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Módulo De aire</a:t>
              </a:r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015E96AA-FAB0-9985-B835-8DEA08518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23301"/>
            <a:stretch>
              <a:fillRect/>
            </a:stretch>
          </p:blipFill>
          <p:spPr>
            <a:xfrm>
              <a:off x="4609257" y="1620949"/>
              <a:ext cx="379642" cy="494975"/>
            </a:xfrm>
            <a:prstGeom prst="rect">
              <a:avLst/>
            </a:prstGeom>
          </p:spPr>
        </p:pic>
      </p:grpSp>
      <p:sp>
        <p:nvSpPr>
          <p:cNvPr id="39" name="Oval 4">
            <a:extLst>
              <a:ext uri="{FF2B5EF4-FFF2-40B4-BE49-F238E27FC236}">
                <a16:creationId xmlns:a16="http://schemas.microsoft.com/office/drawing/2014/main" id="{E3FE3C85-CE0A-F793-EA47-C58590F2A206}"/>
              </a:ext>
            </a:extLst>
          </p:cNvPr>
          <p:cNvSpPr/>
          <p:nvPr/>
        </p:nvSpPr>
        <p:spPr>
          <a:xfrm>
            <a:off x="4087183" y="2797530"/>
            <a:ext cx="971261" cy="971261"/>
          </a:xfrm>
          <a:prstGeom prst="ellipse">
            <a:avLst/>
          </a:prstGeom>
          <a:solidFill>
            <a:srgbClr val="FFC000">
              <a:alpha val="34562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77B80E6C-A009-995A-022E-51DD5AE71192}"/>
              </a:ext>
            </a:extLst>
          </p:cNvPr>
          <p:cNvSpPr/>
          <p:nvPr/>
        </p:nvSpPr>
        <p:spPr>
          <a:xfrm>
            <a:off x="4147721" y="3235371"/>
            <a:ext cx="850183" cy="2693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ágora</a:t>
            </a: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833899B9-3CF5-097D-B35B-9D189EAB988A}"/>
              </a:ext>
            </a:extLst>
          </p:cNvPr>
          <p:cNvSpPr/>
          <p:nvPr/>
        </p:nvSpPr>
        <p:spPr>
          <a:xfrm>
            <a:off x="4097126" y="2517194"/>
            <a:ext cx="1261877" cy="2693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Zona Interior 1</a:t>
            </a: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E17DC254-CD99-B006-2EDA-B229AEA13FA7}"/>
              </a:ext>
            </a:extLst>
          </p:cNvPr>
          <p:cNvSpPr/>
          <p:nvPr/>
        </p:nvSpPr>
        <p:spPr>
          <a:xfrm>
            <a:off x="6546787" y="1400729"/>
            <a:ext cx="1114836" cy="2693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Zona Exterior 1</a:t>
            </a:r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014CD947-8AD6-5C29-D5A6-424075F8772E}"/>
              </a:ext>
            </a:extLst>
          </p:cNvPr>
          <p:cNvSpPr/>
          <p:nvPr/>
        </p:nvSpPr>
        <p:spPr>
          <a:xfrm>
            <a:off x="7001282" y="2061099"/>
            <a:ext cx="1085433" cy="3847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dirty="0">
                <a:latin typeface="Calibri Light" charset="0"/>
                <a:ea typeface="Calibri Light" charset="0"/>
                <a:cs typeface="Calibri Light" charset="0"/>
              </a:rPr>
              <a:t>MÓDULO DE MÁQUINAS SIMPLES Y ESTRUCTURAS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D4D16559-8F8B-E9ED-C249-9DFCFC5B88A6}"/>
              </a:ext>
            </a:extLst>
          </p:cNvPr>
          <p:cNvGrpSpPr/>
          <p:nvPr/>
        </p:nvGrpSpPr>
        <p:grpSpPr>
          <a:xfrm>
            <a:off x="3835201" y="3999096"/>
            <a:ext cx="1315110" cy="296715"/>
            <a:chOff x="3973666" y="3459494"/>
            <a:chExt cx="1366252" cy="308254"/>
          </a:xfrm>
        </p:grpSpPr>
        <p:sp>
          <p:nvSpPr>
            <p:cNvPr id="49" name="Rectangle 37">
              <a:extLst>
                <a:ext uri="{FF2B5EF4-FFF2-40B4-BE49-F238E27FC236}">
                  <a16:creationId xmlns:a16="http://schemas.microsoft.com/office/drawing/2014/main" id="{932E7DBA-A63B-4C24-AC91-4D1AEC5B007A}"/>
                </a:ext>
              </a:extLst>
            </p:cNvPr>
            <p:cNvSpPr/>
            <p:nvPr/>
          </p:nvSpPr>
          <p:spPr>
            <a:xfrm>
              <a:off x="4341216" y="3487901"/>
              <a:ext cx="998702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Módulo de </a:t>
              </a:r>
              <a:r>
                <a:rPr lang="es-ES_tradnl" sz="1000" b="1" cap="all" dirty="0" err="1">
                  <a:latin typeface="Calibri Light" charset="0"/>
                  <a:ea typeface="Calibri Light" charset="0"/>
                  <a:cs typeface="Calibri Light" charset="0"/>
                </a:rPr>
                <a:t>ape</a:t>
              </a: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/mecánica</a:t>
              </a:r>
            </a:p>
          </p:txBody>
        </p:sp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C3B7AB86-49F3-CC6D-FF59-4D6F5F415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73666" y="3459494"/>
              <a:ext cx="306495" cy="306495"/>
            </a:xfrm>
            <a:prstGeom prst="rect">
              <a:avLst/>
            </a:prstGeom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02072D3B-48B8-F920-F491-136A473D5F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189" y="1979417"/>
            <a:ext cx="365431" cy="36543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592440A8-8830-3A6E-F8B3-AF27219DA548}"/>
              </a:ext>
            </a:extLst>
          </p:cNvPr>
          <p:cNvGrpSpPr/>
          <p:nvPr/>
        </p:nvGrpSpPr>
        <p:grpSpPr>
          <a:xfrm>
            <a:off x="3777319" y="4467878"/>
            <a:ext cx="1281125" cy="310677"/>
            <a:chOff x="4056282" y="1330154"/>
            <a:chExt cx="1281125" cy="310677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F7F180-A7F8-5F70-26F9-632AD192D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6282" y="1330154"/>
              <a:ext cx="310677" cy="310677"/>
            </a:xfrm>
            <a:prstGeom prst="rect">
              <a:avLst/>
            </a:prstGeom>
          </p:spPr>
        </p:pic>
        <p:sp>
          <p:nvSpPr>
            <p:cNvPr id="13" name="Rectangle 37">
              <a:extLst>
                <a:ext uri="{FF2B5EF4-FFF2-40B4-BE49-F238E27FC236}">
                  <a16:creationId xmlns:a16="http://schemas.microsoft.com/office/drawing/2014/main" id="{783C3C7F-D095-E008-202C-66E7A3D147F4}"/>
                </a:ext>
              </a:extLst>
            </p:cNvPr>
            <p:cNvSpPr/>
            <p:nvPr/>
          </p:nvSpPr>
          <p:spPr>
            <a:xfrm>
              <a:off x="4376089" y="1473629"/>
              <a:ext cx="961318" cy="156238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Módulo de luz</a:t>
              </a:r>
            </a:p>
          </p:txBody>
        </p:sp>
      </p:grpSp>
      <p:sp>
        <p:nvSpPr>
          <p:cNvPr id="15" name="Rectangle 37">
            <a:extLst>
              <a:ext uri="{FF2B5EF4-FFF2-40B4-BE49-F238E27FC236}">
                <a16:creationId xmlns:a16="http://schemas.microsoft.com/office/drawing/2014/main" id="{666FD222-0860-2544-AF7C-0145F43009FA}"/>
              </a:ext>
            </a:extLst>
          </p:cNvPr>
          <p:cNvSpPr/>
          <p:nvPr/>
        </p:nvSpPr>
        <p:spPr>
          <a:xfrm>
            <a:off x="6546787" y="4185187"/>
            <a:ext cx="1114836" cy="2693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Zona Exterior 2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BE46B7FA-C908-0061-6E40-2E7589537E87}"/>
              </a:ext>
            </a:extLst>
          </p:cNvPr>
          <p:cNvSpPr/>
          <p:nvPr/>
        </p:nvSpPr>
        <p:spPr>
          <a:xfrm>
            <a:off x="5877685" y="240101"/>
            <a:ext cx="4509187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COSMOCAIXA</a:t>
            </a:r>
          </a:p>
        </p:txBody>
      </p:sp>
      <p:sp>
        <p:nvSpPr>
          <p:cNvPr id="26" name="Rectangle 101">
            <a:extLst>
              <a:ext uri="{FF2B5EF4-FFF2-40B4-BE49-F238E27FC236}">
                <a16:creationId xmlns:a16="http://schemas.microsoft.com/office/drawing/2014/main" id="{2017BE14-8EE5-8EFB-B3E2-C7CDBA89966F}"/>
              </a:ext>
            </a:extLst>
          </p:cNvPr>
          <p:cNvSpPr/>
          <p:nvPr/>
        </p:nvSpPr>
        <p:spPr>
          <a:xfrm>
            <a:off x="4493579" y="6453495"/>
            <a:ext cx="1115567" cy="269372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zona de espera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D04A05E7-2B1A-C2C9-642B-ED3ECEED5B47}"/>
              </a:ext>
            </a:extLst>
          </p:cNvPr>
          <p:cNvGrpSpPr/>
          <p:nvPr/>
        </p:nvGrpSpPr>
        <p:grpSpPr>
          <a:xfrm>
            <a:off x="4361502" y="6411454"/>
            <a:ext cx="288304" cy="288304"/>
            <a:chOff x="4246861" y="6411454"/>
            <a:chExt cx="288304" cy="288304"/>
          </a:xfrm>
        </p:grpSpPr>
        <p:sp>
          <p:nvSpPr>
            <p:cNvPr id="51" name="Oval 97">
              <a:extLst>
                <a:ext uri="{FF2B5EF4-FFF2-40B4-BE49-F238E27FC236}">
                  <a16:creationId xmlns:a16="http://schemas.microsoft.com/office/drawing/2014/main" id="{34F1F71A-8B1B-4F99-5904-80CB044B0266}"/>
                </a:ext>
              </a:extLst>
            </p:cNvPr>
            <p:cNvSpPr/>
            <p:nvPr/>
          </p:nvSpPr>
          <p:spPr>
            <a:xfrm>
              <a:off x="4246861" y="6411454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4B826A79-CBFF-B425-DF8B-303A1DEE2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03120" y="6467713"/>
              <a:ext cx="175787" cy="175787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B4D6A275-F5F6-A980-4A08-BC6D3678CBAB}"/>
              </a:ext>
            </a:extLst>
          </p:cNvPr>
          <p:cNvGrpSpPr/>
          <p:nvPr/>
        </p:nvGrpSpPr>
        <p:grpSpPr>
          <a:xfrm>
            <a:off x="4493579" y="5024303"/>
            <a:ext cx="288304" cy="288304"/>
            <a:chOff x="4246861" y="5024303"/>
            <a:chExt cx="288304" cy="288304"/>
          </a:xfrm>
        </p:grpSpPr>
        <p:sp>
          <p:nvSpPr>
            <p:cNvPr id="23" name="Oval 97">
              <a:extLst>
                <a:ext uri="{FF2B5EF4-FFF2-40B4-BE49-F238E27FC236}">
                  <a16:creationId xmlns:a16="http://schemas.microsoft.com/office/drawing/2014/main" id="{7C19D4AA-A418-778C-F8AA-293DD13D5006}"/>
                </a:ext>
              </a:extLst>
            </p:cNvPr>
            <p:cNvSpPr/>
            <p:nvPr/>
          </p:nvSpPr>
          <p:spPr>
            <a:xfrm>
              <a:off x="4246861" y="5024303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8A9E4C76-0203-4E2A-D928-DF8A56235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82428" y="5059870"/>
              <a:ext cx="217170" cy="217170"/>
            </a:xfrm>
            <a:prstGeom prst="rect">
              <a:avLst/>
            </a:prstGeom>
          </p:spPr>
        </p:pic>
      </p:grpSp>
      <p:sp>
        <p:nvSpPr>
          <p:cNvPr id="59" name="Rectangle 101">
            <a:extLst>
              <a:ext uri="{FF2B5EF4-FFF2-40B4-BE49-F238E27FC236}">
                <a16:creationId xmlns:a16="http://schemas.microsoft.com/office/drawing/2014/main" id="{DA75C575-0297-20D6-5105-DA1E786DB17B}"/>
              </a:ext>
            </a:extLst>
          </p:cNvPr>
          <p:cNvSpPr/>
          <p:nvPr/>
        </p:nvSpPr>
        <p:spPr>
          <a:xfrm>
            <a:off x="2951761" y="5069389"/>
            <a:ext cx="1485824" cy="269372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900"/>
              </a:lnSpc>
            </a:pPr>
            <a:r>
              <a:rPr lang="es-ES" sz="1000" b="1" cap="all" dirty="0">
                <a:latin typeface="Calibri Light" charset="0"/>
                <a:ea typeface="Calibri Light" charset="0"/>
                <a:cs typeface="Calibri Light" charset="0"/>
              </a:rPr>
              <a:t>Aparcamiento </a:t>
            </a:r>
            <a:br>
              <a:rPr lang="es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" sz="1000" b="1" cap="all" dirty="0">
                <a:latin typeface="Calibri Light" charset="0"/>
                <a:ea typeface="Calibri Light" charset="0"/>
                <a:cs typeface="Calibri Light" charset="0"/>
              </a:rPr>
              <a:t>de cochecitos</a:t>
            </a:r>
          </a:p>
        </p:txBody>
      </p:sp>
    </p:spTree>
    <p:extLst>
      <p:ext uri="{BB962C8B-B14F-4D97-AF65-F5344CB8AC3E}">
        <p14:creationId xmlns:p14="http://schemas.microsoft.com/office/powerpoint/2010/main" val="365764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CEB32-976C-6FEF-6ADF-76B95AFA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2E9DE8B-933E-F278-D803-8F8728C29494}"/>
              </a:ext>
            </a:extLst>
          </p:cNvPr>
          <p:cNvSpPr/>
          <p:nvPr/>
        </p:nvSpPr>
        <p:spPr>
          <a:xfrm>
            <a:off x="0" y="1087794"/>
            <a:ext cx="10691813" cy="59480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008C0E-7997-0DC0-7E16-4C0367EB65D6}"/>
              </a:ext>
            </a:extLst>
          </p:cNvPr>
          <p:cNvGrpSpPr/>
          <p:nvPr/>
        </p:nvGrpSpPr>
        <p:grpSpPr>
          <a:xfrm>
            <a:off x="1726406" y="2515156"/>
            <a:ext cx="7239000" cy="2529362"/>
            <a:chOff x="1726406" y="2125875"/>
            <a:chExt cx="7239000" cy="2529362"/>
          </a:xfrm>
        </p:grpSpPr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A64C4BF5-0E10-CFC3-1761-00AF3A4BD3FB}"/>
                </a:ext>
              </a:extLst>
            </p:cNvPr>
            <p:cNvSpPr txBox="1">
              <a:spLocks/>
            </p:cNvSpPr>
            <p:nvPr/>
          </p:nvSpPr>
          <p:spPr>
            <a:xfrm>
              <a:off x="1726406" y="2904437"/>
              <a:ext cx="7239000" cy="17508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s-ES" sz="6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" charset="0"/>
                </a:rPr>
                <a:t>Módulo de aire</a:t>
              </a:r>
              <a:endParaRPr lang="es-ES" sz="6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F19F1B0A-90DE-529A-66A8-9B2F29F5128F}"/>
                </a:ext>
              </a:extLst>
            </p:cNvPr>
            <p:cNvSpPr txBox="1">
              <a:spLocks/>
            </p:cNvSpPr>
            <p:nvPr/>
          </p:nvSpPr>
          <p:spPr>
            <a:xfrm>
              <a:off x="3944484" y="2125875"/>
              <a:ext cx="2802845" cy="5919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ca-ES" sz="3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INTERIOR:</a:t>
              </a:r>
              <a:endParaRPr lang="ca-ES" sz="3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66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A7F7F-9B4B-7029-C972-4BDE7DC54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FDAFF909-A6C2-2995-8289-692A8AB5BA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8" b="3068"/>
          <a:stretch/>
        </p:blipFill>
        <p:spPr>
          <a:xfrm>
            <a:off x="4245602" y="278958"/>
            <a:ext cx="6152399" cy="43311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BF90DEC-6F27-46FF-04E5-AD0CFF16C036}"/>
              </a:ext>
            </a:extLst>
          </p:cNvPr>
          <p:cNvGrpSpPr/>
          <p:nvPr/>
        </p:nvGrpSpPr>
        <p:grpSpPr>
          <a:xfrm>
            <a:off x="292964" y="3130079"/>
            <a:ext cx="3722629" cy="716707"/>
            <a:chOff x="292964" y="3130079"/>
            <a:chExt cx="3722629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88B0CB-29DA-9027-138F-7D9C1E5C0CCE}"/>
                </a:ext>
              </a:extLst>
            </p:cNvPr>
            <p:cNvSpPr/>
            <p:nvPr/>
          </p:nvSpPr>
          <p:spPr>
            <a:xfrm>
              <a:off x="292964" y="3130079"/>
              <a:ext cx="2898714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TUBO DE VIENTO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A1CBBB8-9AF0-CC88-0B66-536605DDFF3B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C1CC630-17E7-CB50-6F58-CEC21DD2AEB2}"/>
              </a:ext>
            </a:extLst>
          </p:cNvPr>
          <p:cNvGrpSpPr/>
          <p:nvPr/>
        </p:nvGrpSpPr>
        <p:grpSpPr>
          <a:xfrm>
            <a:off x="292964" y="5314368"/>
            <a:ext cx="10093912" cy="1295820"/>
            <a:chOff x="292964" y="5314368"/>
            <a:chExt cx="10093912" cy="12958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7DB771-1B31-9B73-BD20-6245F27CE20E}"/>
                </a:ext>
              </a:extLst>
            </p:cNvPr>
            <p:cNvSpPr/>
            <p:nvPr/>
          </p:nvSpPr>
          <p:spPr>
            <a:xfrm>
              <a:off x="292964" y="6242400"/>
              <a:ext cx="10093912" cy="367788"/>
            </a:xfrm>
            <a:prstGeom prst="rect">
              <a:avLst/>
            </a:prstGeom>
          </p:spPr>
          <p:txBody>
            <a:bodyPr wrap="square" lIns="90000">
              <a:noAutofit/>
            </a:bodyPr>
            <a:lstStyle/>
            <a:p>
              <a:pPr algn="ctr"/>
              <a:r>
                <a:rPr lang="es-ES" sz="2200" spc="50" noProof="0" dirty="0">
                  <a:latin typeface="Calibri" charset="0"/>
                  <a:ea typeface="Calibri" charset="0"/>
                  <a:cs typeface="Calibri" charset="0"/>
                </a:rPr>
                <a:t>HAY UN TUBO </a:t>
              </a:r>
              <a:r>
                <a:rPr lang="es-ES" sz="2200" spc="50" dirty="0">
                  <a:latin typeface="Calibri" charset="0"/>
                  <a:ea typeface="Calibri" charset="0"/>
                  <a:cs typeface="Calibri" charset="0"/>
                </a:rPr>
                <a:t>DE</a:t>
              </a:r>
              <a:r>
                <a:rPr lang="es-ES" sz="2200" spc="50" noProof="0" dirty="0">
                  <a:latin typeface="Calibri" charset="0"/>
                  <a:ea typeface="Calibri" charset="0"/>
                  <a:cs typeface="Calibri" charset="0"/>
                </a:rPr>
                <a:t> VIENTO </a:t>
              </a:r>
              <a:r>
                <a:rPr lang="es-ES" sz="2200" spc="50" dirty="0">
                  <a:latin typeface="Calibri" charset="0"/>
                  <a:ea typeface="Calibri" charset="0"/>
                  <a:cs typeface="Calibri" charset="0"/>
                </a:rPr>
                <a:t>PARA HACER VOLAR PLUMAS Y PAPELES. HACE RUIDO</a:t>
              </a:r>
              <a:r>
                <a:rPr lang="ca-ES" sz="2200" spc="5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endParaRPr lang="ca-ES" sz="2200" spc="50" noProof="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3A4BEB57-2EA6-93A2-BA2F-41DF25CF0E4E}"/>
                </a:ext>
              </a:extLst>
            </p:cNvPr>
            <p:cNvGrpSpPr/>
            <p:nvPr/>
          </p:nvGrpSpPr>
          <p:grpSpPr>
            <a:xfrm>
              <a:off x="399881" y="5314368"/>
              <a:ext cx="1081168" cy="820026"/>
              <a:chOff x="5132366" y="5314368"/>
              <a:chExt cx="1081168" cy="820026"/>
            </a:xfrm>
          </p:grpSpPr>
          <p:cxnSp>
            <p:nvCxnSpPr>
              <p:cNvPr id="10" name="Straight Connector 24">
                <a:extLst>
                  <a:ext uri="{FF2B5EF4-FFF2-40B4-BE49-F238E27FC236}">
                    <a16:creationId xmlns:a16="http://schemas.microsoft.com/office/drawing/2014/main" id="{361BBC98-AF45-0304-D888-B3C7981794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991" y="6134394"/>
                <a:ext cx="48819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29">
                <a:extLst>
                  <a:ext uri="{FF2B5EF4-FFF2-40B4-BE49-F238E27FC236}">
                    <a16:creationId xmlns:a16="http://schemas.microsoft.com/office/drawing/2014/main" id="{2D279B13-4055-ECE2-7CC1-7311B4C4B3E1}"/>
                  </a:ext>
                </a:extLst>
              </p:cNvPr>
              <p:cNvGrpSpPr/>
              <p:nvPr/>
            </p:nvGrpSpPr>
            <p:grpSpPr>
              <a:xfrm>
                <a:off x="5132366" y="5314368"/>
                <a:ext cx="1081168" cy="606822"/>
                <a:chOff x="7603987" y="4260259"/>
                <a:chExt cx="851923" cy="478155"/>
              </a:xfrm>
            </p:grpSpPr>
            <p:pic>
              <p:nvPicPr>
                <p:cNvPr id="13" name="Picture 30">
                  <a:extLst>
                    <a:ext uri="{FF2B5EF4-FFF2-40B4-BE49-F238E27FC236}">
                      <a16:creationId xmlns:a16="http://schemas.microsoft.com/office/drawing/2014/main" id="{BAB2E520-B6C7-6E50-B8AE-0A50E3F60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3987" y="4260259"/>
                  <a:ext cx="851923" cy="478155"/>
                </a:xfrm>
                <a:prstGeom prst="rect">
                  <a:avLst/>
                </a:prstGeom>
              </p:spPr>
            </p:pic>
            <p:pic>
              <p:nvPicPr>
                <p:cNvPr id="14" name="Picture 31">
                  <a:extLst>
                    <a:ext uri="{FF2B5EF4-FFF2-40B4-BE49-F238E27FC236}">
                      <a16:creationId xmlns:a16="http://schemas.microsoft.com/office/drawing/2014/main" id="{D829A0A7-D40B-7191-F86A-496CEA97E3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7735815" y="4289235"/>
                  <a:ext cx="199154" cy="199154"/>
                </a:xfrm>
                <a:prstGeom prst="rect">
                  <a:avLst/>
                </a:prstGeom>
              </p:spPr>
            </p:pic>
            <p:pic>
              <p:nvPicPr>
                <p:cNvPr id="15" name="Picture 32">
                  <a:extLst>
                    <a:ext uri="{FF2B5EF4-FFF2-40B4-BE49-F238E27FC236}">
                      <a16:creationId xmlns:a16="http://schemas.microsoft.com/office/drawing/2014/main" id="{7CC5249A-749E-9A5C-1BAA-19184D368D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8134000" y="4289235"/>
                  <a:ext cx="199154" cy="1991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FC4108AF-7985-B8E8-9874-F67CAFF16532}"/>
                </a:ext>
              </a:extLst>
            </p:cNvPr>
            <p:cNvGrpSpPr/>
            <p:nvPr/>
          </p:nvGrpSpPr>
          <p:grpSpPr>
            <a:xfrm>
              <a:off x="1587766" y="5386504"/>
              <a:ext cx="661887" cy="747890"/>
              <a:chOff x="2893792" y="5386504"/>
              <a:chExt cx="661887" cy="747890"/>
            </a:xfrm>
          </p:grpSpPr>
          <p:cxnSp>
            <p:nvCxnSpPr>
              <p:cNvPr id="18" name="Straight Connector 24">
                <a:extLst>
                  <a:ext uri="{FF2B5EF4-FFF2-40B4-BE49-F238E27FC236}">
                    <a16:creationId xmlns:a16="http://schemas.microsoft.com/office/drawing/2014/main" id="{44C09978-EFC0-5015-D79A-EDF93327DC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3792" y="6134394"/>
                <a:ext cx="66188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AF30CD69-7013-535E-4F35-920AF9BD6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1063" y="5386504"/>
                <a:ext cx="548907" cy="548907"/>
              </a:xfrm>
              <a:prstGeom prst="rect">
                <a:avLst/>
              </a:prstGeom>
            </p:spPr>
          </p:pic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647A8B94-E12A-2F42-BD33-39CC490418D6}"/>
                </a:ext>
              </a:extLst>
            </p:cNvPr>
            <p:cNvGrpSpPr/>
            <p:nvPr/>
          </p:nvGrpSpPr>
          <p:grpSpPr>
            <a:xfrm>
              <a:off x="9298841" y="5361141"/>
              <a:ext cx="751907" cy="773253"/>
              <a:chOff x="9280849" y="5361141"/>
              <a:chExt cx="751907" cy="773253"/>
            </a:xfrm>
          </p:grpSpPr>
          <p:cxnSp>
            <p:nvCxnSpPr>
              <p:cNvPr id="23" name="Straight Connector 24">
                <a:extLst>
                  <a:ext uri="{FF2B5EF4-FFF2-40B4-BE49-F238E27FC236}">
                    <a16:creationId xmlns:a16="http://schemas.microsoft.com/office/drawing/2014/main" id="{1F94ECD1-F48B-041D-E73D-07CC3B6256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0849" y="6134394"/>
                <a:ext cx="75190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B29F2362-17A2-C687-0A92-EEF573E4A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7395" y="5361141"/>
                <a:ext cx="554477" cy="554477"/>
              </a:xfrm>
              <a:prstGeom prst="rect">
                <a:avLst/>
              </a:prstGeom>
            </p:spPr>
          </p:pic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7102FA29-3AC8-FA73-7C24-1CCFA846B095}"/>
                </a:ext>
              </a:extLst>
            </p:cNvPr>
            <p:cNvGrpSpPr/>
            <p:nvPr/>
          </p:nvGrpSpPr>
          <p:grpSpPr>
            <a:xfrm>
              <a:off x="6158985" y="5383689"/>
              <a:ext cx="971966" cy="750705"/>
              <a:chOff x="5957787" y="5383689"/>
              <a:chExt cx="971966" cy="750705"/>
            </a:xfrm>
          </p:grpSpPr>
          <p:cxnSp>
            <p:nvCxnSpPr>
              <p:cNvPr id="32" name="Straight Connector 24">
                <a:extLst>
                  <a:ext uri="{FF2B5EF4-FFF2-40B4-BE49-F238E27FC236}">
                    <a16:creationId xmlns:a16="http://schemas.microsoft.com/office/drawing/2014/main" id="{B934A5B0-2EAB-24DC-2CCB-9AB49C20F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787" y="6134394"/>
                <a:ext cx="97196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319129AF-41D5-76C8-CBC3-3287D4F88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8970" y="5383689"/>
                <a:ext cx="609600" cy="609600"/>
              </a:xfrm>
              <a:prstGeom prst="rect">
                <a:avLst/>
              </a:prstGeom>
            </p:spPr>
          </p:pic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CBBF7AB8-D99F-BEA7-7770-6360D9A5E708}"/>
                </a:ext>
              </a:extLst>
            </p:cNvPr>
            <p:cNvGrpSpPr/>
            <p:nvPr/>
          </p:nvGrpSpPr>
          <p:grpSpPr>
            <a:xfrm>
              <a:off x="7431275" y="5406478"/>
              <a:ext cx="966666" cy="727916"/>
              <a:chOff x="7170767" y="5406478"/>
              <a:chExt cx="966666" cy="727916"/>
            </a:xfrm>
          </p:grpSpPr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F991B6B6-DF8E-7577-CDA5-AACC4D0CA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6370" y="5406478"/>
                <a:ext cx="515459" cy="515459"/>
              </a:xfrm>
              <a:prstGeom prst="rect">
                <a:avLst/>
              </a:prstGeom>
            </p:spPr>
          </p:pic>
          <p:cxnSp>
            <p:nvCxnSpPr>
              <p:cNvPr id="40" name="Straight Connector 24">
                <a:extLst>
                  <a:ext uri="{FF2B5EF4-FFF2-40B4-BE49-F238E27FC236}">
                    <a16:creationId xmlns:a16="http://schemas.microsoft.com/office/drawing/2014/main" id="{277323E1-0CB3-3B64-D1A5-1138F7F1C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767" y="6134394"/>
                <a:ext cx="96666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9DE7A729-E6CA-E0A1-7045-8A539A23D43B}"/>
                </a:ext>
              </a:extLst>
            </p:cNvPr>
            <p:cNvGrpSpPr/>
            <p:nvPr/>
          </p:nvGrpSpPr>
          <p:grpSpPr>
            <a:xfrm>
              <a:off x="2727896" y="5320588"/>
              <a:ext cx="860837" cy="813806"/>
              <a:chOff x="3351226" y="5320588"/>
              <a:chExt cx="860837" cy="813806"/>
            </a:xfrm>
          </p:grpSpPr>
          <p:pic>
            <p:nvPicPr>
              <p:cNvPr id="43" name="Imagen 42">
                <a:extLst>
                  <a:ext uri="{FF2B5EF4-FFF2-40B4-BE49-F238E27FC236}">
                    <a16:creationId xmlns:a16="http://schemas.microsoft.com/office/drawing/2014/main" id="{7E970278-86F6-0FB3-912C-44E5EAB9C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r="23301"/>
              <a:stretch>
                <a:fillRect/>
              </a:stretch>
            </p:blipFill>
            <p:spPr>
              <a:xfrm>
                <a:off x="3481437" y="5320588"/>
                <a:ext cx="600415" cy="782818"/>
              </a:xfrm>
              <a:prstGeom prst="rect">
                <a:avLst/>
              </a:prstGeom>
            </p:spPr>
          </p:pic>
          <p:cxnSp>
            <p:nvCxnSpPr>
              <p:cNvPr id="45" name="Straight Connector 24">
                <a:extLst>
                  <a:ext uri="{FF2B5EF4-FFF2-40B4-BE49-F238E27FC236}">
                    <a16:creationId xmlns:a16="http://schemas.microsoft.com/office/drawing/2014/main" id="{EC59EAA6-94B4-8120-4474-ED2E83EC71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1226" y="6134394"/>
                <a:ext cx="8608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5F0922E6-1FED-3BBD-40B3-4762A8B8C995}"/>
                </a:ext>
              </a:extLst>
            </p:cNvPr>
            <p:cNvGrpSpPr/>
            <p:nvPr/>
          </p:nvGrpSpPr>
          <p:grpSpPr>
            <a:xfrm>
              <a:off x="4407151" y="5334416"/>
              <a:ext cx="1630185" cy="799978"/>
              <a:chOff x="4582867" y="5334416"/>
              <a:chExt cx="1630185" cy="799978"/>
            </a:xfrm>
          </p:grpSpPr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D896F788-F685-0EBD-850F-3669B425C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3002" y="5334416"/>
                <a:ext cx="689914" cy="689914"/>
              </a:xfrm>
              <a:prstGeom prst="rect">
                <a:avLst/>
              </a:prstGeom>
            </p:spPr>
          </p:pic>
          <p:cxnSp>
            <p:nvCxnSpPr>
              <p:cNvPr id="51" name="Straight Connector 24">
                <a:extLst>
                  <a:ext uri="{FF2B5EF4-FFF2-40B4-BE49-F238E27FC236}">
                    <a16:creationId xmlns:a16="http://schemas.microsoft.com/office/drawing/2014/main" id="{E9A0AF66-0FB3-EC84-0E5F-D63E9563C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2867" y="6134394"/>
                <a:ext cx="163018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9AE9372F-B0D6-22C1-740A-FE5408732A54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99ACAF6-7B8D-98CF-A25B-8156AB1C2809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2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EC135-78BB-23EA-D563-9121CCEBA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490C86E7-6D82-2594-6F54-9E78CE17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" r="71"/>
          <a:stretch/>
        </p:blipFill>
        <p:spPr>
          <a:xfrm>
            <a:off x="4245602" y="278958"/>
            <a:ext cx="6152399" cy="43311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DD32BBE-28AB-0FBA-59F0-0246C077637C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3542CB-58EE-07AF-D9CA-375305063BDF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FLUIDO FLOW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1E85DA-C240-6433-126F-D5D52E9E586A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A8707B6-FB6D-B1EC-F32D-873D213BED0F}"/>
              </a:ext>
            </a:extLst>
          </p:cNvPr>
          <p:cNvGrpSpPr/>
          <p:nvPr/>
        </p:nvGrpSpPr>
        <p:grpSpPr>
          <a:xfrm>
            <a:off x="292964" y="5314368"/>
            <a:ext cx="10093912" cy="1295820"/>
            <a:chOff x="292964" y="5314368"/>
            <a:chExt cx="10093912" cy="12958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F29EED-96B3-0F0A-4D2F-923EBF300F74}"/>
                </a:ext>
              </a:extLst>
            </p:cNvPr>
            <p:cNvSpPr/>
            <p:nvPr/>
          </p:nvSpPr>
          <p:spPr>
            <a:xfrm>
              <a:off x="292964" y="6242400"/>
              <a:ext cx="10093912" cy="367788"/>
            </a:xfrm>
            <a:prstGeom prst="rect">
              <a:avLst/>
            </a:prstGeom>
          </p:spPr>
          <p:txBody>
            <a:bodyPr wrap="square" lIns="90000">
              <a:noAutofit/>
            </a:bodyPr>
            <a:lstStyle/>
            <a:p>
              <a:pPr algn="ctr"/>
              <a:r>
                <a:rPr lang="es-ES" sz="2200" spc="50" noProof="0" dirty="0">
                  <a:latin typeface="Calibri" charset="0"/>
                  <a:ea typeface="Calibri" charset="0"/>
                  <a:cs typeface="Calibri" charset="0"/>
                </a:rPr>
                <a:t>HAY TRES CÍRCULOS QUE </a:t>
              </a:r>
              <a:r>
                <a:rPr lang="es-ES" sz="2200" spc="50" dirty="0">
                  <a:latin typeface="Calibri" charset="0"/>
                  <a:ea typeface="Calibri" charset="0"/>
                  <a:cs typeface="Calibri" charset="0"/>
                </a:rPr>
                <a:t>AL</a:t>
              </a:r>
              <a:r>
                <a:rPr lang="es-ES" sz="2200" spc="50" noProof="0" dirty="0">
                  <a:latin typeface="Calibri" charset="0"/>
                  <a:ea typeface="Calibri" charset="0"/>
                  <a:cs typeface="Calibri" charset="0"/>
                </a:rPr>
                <a:t> GIRARLOS HACEN MOVER </a:t>
              </a:r>
              <a:r>
                <a:rPr lang="es-ES" sz="2200" spc="50" dirty="0">
                  <a:latin typeface="Calibri" charset="0"/>
                  <a:ea typeface="Calibri" charset="0"/>
                  <a:cs typeface="Calibri" charset="0"/>
                </a:rPr>
                <a:t>EL LÍQUIDO</a:t>
              </a:r>
              <a:endParaRPr lang="es-ES" sz="2200" spc="50" noProof="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4" name="Group 23">
              <a:extLst>
                <a:ext uri="{FF2B5EF4-FFF2-40B4-BE49-F238E27FC236}">
                  <a16:creationId xmlns:a16="http://schemas.microsoft.com/office/drawing/2014/main" id="{2B0DDF96-0EFC-5804-759F-A8DCB89FBFF6}"/>
                </a:ext>
              </a:extLst>
            </p:cNvPr>
            <p:cNvGrpSpPr/>
            <p:nvPr/>
          </p:nvGrpSpPr>
          <p:grpSpPr>
            <a:xfrm>
              <a:off x="943986" y="5314368"/>
              <a:ext cx="1081168" cy="820026"/>
              <a:chOff x="5132366" y="5314368"/>
              <a:chExt cx="1081168" cy="820026"/>
            </a:xfrm>
          </p:grpSpPr>
          <p:cxnSp>
            <p:nvCxnSpPr>
              <p:cNvPr id="8" name="Straight Connector 24">
                <a:extLst>
                  <a:ext uri="{FF2B5EF4-FFF2-40B4-BE49-F238E27FC236}">
                    <a16:creationId xmlns:a16="http://schemas.microsoft.com/office/drawing/2014/main" id="{14190B36-E6CE-1CAE-95F1-2C8F359058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7218" y="6134394"/>
                <a:ext cx="469723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29">
                <a:extLst>
                  <a:ext uri="{FF2B5EF4-FFF2-40B4-BE49-F238E27FC236}">
                    <a16:creationId xmlns:a16="http://schemas.microsoft.com/office/drawing/2014/main" id="{2F51ABE3-3605-30D8-4543-5A4B12B89A73}"/>
                  </a:ext>
                </a:extLst>
              </p:cNvPr>
              <p:cNvGrpSpPr/>
              <p:nvPr/>
            </p:nvGrpSpPr>
            <p:grpSpPr>
              <a:xfrm>
                <a:off x="5132366" y="5314368"/>
                <a:ext cx="1081168" cy="606822"/>
                <a:chOff x="7603987" y="4260259"/>
                <a:chExt cx="851923" cy="478155"/>
              </a:xfrm>
            </p:grpSpPr>
            <p:pic>
              <p:nvPicPr>
                <p:cNvPr id="11" name="Picture 30">
                  <a:extLst>
                    <a:ext uri="{FF2B5EF4-FFF2-40B4-BE49-F238E27FC236}">
                      <a16:creationId xmlns:a16="http://schemas.microsoft.com/office/drawing/2014/main" id="{84FBFB8B-C960-922A-75CD-A1B6512DCB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3987" y="4260259"/>
                  <a:ext cx="851923" cy="478155"/>
                </a:xfrm>
                <a:prstGeom prst="rect">
                  <a:avLst/>
                </a:prstGeom>
              </p:spPr>
            </p:pic>
            <p:pic>
              <p:nvPicPr>
                <p:cNvPr id="12" name="Picture 31">
                  <a:extLst>
                    <a:ext uri="{FF2B5EF4-FFF2-40B4-BE49-F238E27FC236}">
                      <a16:creationId xmlns:a16="http://schemas.microsoft.com/office/drawing/2014/main" id="{3E32C7C3-902A-B46D-8467-DFCEDD6BA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7735815" y="4289235"/>
                  <a:ext cx="199154" cy="199154"/>
                </a:xfrm>
                <a:prstGeom prst="rect">
                  <a:avLst/>
                </a:prstGeom>
              </p:spPr>
            </p:pic>
            <p:pic>
              <p:nvPicPr>
                <p:cNvPr id="13" name="Picture 32">
                  <a:extLst>
                    <a:ext uri="{FF2B5EF4-FFF2-40B4-BE49-F238E27FC236}">
                      <a16:creationId xmlns:a16="http://schemas.microsoft.com/office/drawing/2014/main" id="{B433E0B7-C2FF-FD0E-42F5-78E47F4BF5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8134000" y="4289235"/>
                  <a:ext cx="199154" cy="1991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06EADD-E7E4-48C7-4DF7-BB64CA066CDE}"/>
                </a:ext>
              </a:extLst>
            </p:cNvPr>
            <p:cNvGrpSpPr/>
            <p:nvPr/>
          </p:nvGrpSpPr>
          <p:grpSpPr>
            <a:xfrm>
              <a:off x="1955800" y="5445560"/>
              <a:ext cx="544480" cy="688834"/>
              <a:chOff x="1595343" y="5445560"/>
              <a:chExt cx="544480" cy="688834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7925522A-5964-A4DD-4B41-04D60B255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2546" y="5445560"/>
                <a:ext cx="510074" cy="510074"/>
              </a:xfrm>
              <a:prstGeom prst="rect">
                <a:avLst/>
              </a:prstGeom>
            </p:spPr>
          </p:pic>
          <p:cxnSp>
            <p:nvCxnSpPr>
              <p:cNvPr id="17" name="Straight Connector 19">
                <a:extLst>
                  <a:ext uri="{FF2B5EF4-FFF2-40B4-BE49-F238E27FC236}">
                    <a16:creationId xmlns:a16="http://schemas.microsoft.com/office/drawing/2014/main" id="{687DE849-A117-1CB5-970B-3106657EA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343" y="6134394"/>
                <a:ext cx="54448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3BB339B2-F897-8855-FC76-4F389E02B073}"/>
                </a:ext>
              </a:extLst>
            </p:cNvPr>
            <p:cNvGrpSpPr/>
            <p:nvPr/>
          </p:nvGrpSpPr>
          <p:grpSpPr>
            <a:xfrm>
              <a:off x="6860630" y="5480507"/>
              <a:ext cx="1062230" cy="653887"/>
              <a:chOff x="9195307" y="5480507"/>
              <a:chExt cx="1062230" cy="653887"/>
            </a:xfrm>
          </p:grpSpPr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9B8A49EE-5832-C6EC-5844-8533BE356813}"/>
                  </a:ext>
                </a:extLst>
              </p:cNvPr>
              <p:cNvGrpSpPr/>
              <p:nvPr/>
            </p:nvGrpSpPr>
            <p:grpSpPr>
              <a:xfrm>
                <a:off x="9195307" y="5480507"/>
                <a:ext cx="1062230" cy="431717"/>
                <a:chOff x="9195307" y="5480507"/>
                <a:chExt cx="1062230" cy="431717"/>
              </a:xfrm>
            </p:grpSpPr>
            <p:grpSp>
              <p:nvGrpSpPr>
                <p:cNvPr id="47" name="Group 33">
                  <a:extLst>
                    <a:ext uri="{FF2B5EF4-FFF2-40B4-BE49-F238E27FC236}">
                      <a16:creationId xmlns:a16="http://schemas.microsoft.com/office/drawing/2014/main" id="{C5BB4177-3BE1-525F-0A90-4485070EC973}"/>
                    </a:ext>
                  </a:extLst>
                </p:cNvPr>
                <p:cNvGrpSpPr/>
                <p:nvPr/>
              </p:nvGrpSpPr>
              <p:grpSpPr>
                <a:xfrm>
                  <a:off x="9195307" y="5480507"/>
                  <a:ext cx="1062230" cy="431717"/>
                  <a:chOff x="7669664" y="5886192"/>
                  <a:chExt cx="589582" cy="239621"/>
                </a:xfrm>
              </p:grpSpPr>
              <p:sp>
                <p:nvSpPr>
                  <p:cNvPr id="49" name="Oval 34">
                    <a:extLst>
                      <a:ext uri="{FF2B5EF4-FFF2-40B4-BE49-F238E27FC236}">
                        <a16:creationId xmlns:a16="http://schemas.microsoft.com/office/drawing/2014/main" id="{8588AA81-9804-460E-E8CB-6D77C7AA5C50}"/>
                      </a:ext>
                    </a:extLst>
                  </p:cNvPr>
                  <p:cNvSpPr/>
                  <p:nvPr/>
                </p:nvSpPr>
                <p:spPr>
                  <a:xfrm>
                    <a:off x="7669664" y="5886192"/>
                    <a:ext cx="239621" cy="239621"/>
                  </a:xfrm>
                  <a:prstGeom prst="ellipse">
                    <a:avLst/>
                  </a:prstGeom>
                  <a:noFill/>
                  <a:ln w="19050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/>
                  </a:p>
                </p:txBody>
              </p:sp>
              <p:sp>
                <p:nvSpPr>
                  <p:cNvPr id="50" name="Oval 35">
                    <a:extLst>
                      <a:ext uri="{FF2B5EF4-FFF2-40B4-BE49-F238E27FC236}">
                        <a16:creationId xmlns:a16="http://schemas.microsoft.com/office/drawing/2014/main" id="{F1981EFC-DCB6-594F-9228-5F1F7DC444AB}"/>
                      </a:ext>
                    </a:extLst>
                  </p:cNvPr>
                  <p:cNvSpPr/>
                  <p:nvPr/>
                </p:nvSpPr>
                <p:spPr>
                  <a:xfrm>
                    <a:off x="8019625" y="5886192"/>
                    <a:ext cx="239621" cy="239621"/>
                  </a:xfrm>
                  <a:prstGeom prst="ellipse">
                    <a:avLst/>
                  </a:prstGeom>
                  <a:solidFill>
                    <a:srgbClr val="B448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/>
                  </a:p>
                </p:txBody>
              </p:sp>
            </p:grpSp>
            <p:cxnSp>
              <p:nvCxnSpPr>
                <p:cNvPr id="48" name="Straight Arrow Connector 5">
                  <a:extLst>
                    <a:ext uri="{FF2B5EF4-FFF2-40B4-BE49-F238E27FC236}">
                      <a16:creationId xmlns:a16="http://schemas.microsoft.com/office/drawing/2014/main" id="{05679281-853B-62A2-6997-E178B9BAF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3683" y="5696365"/>
                  <a:ext cx="216000" cy="0"/>
                </a:xfrm>
                <a:prstGeom prst="straightConnector1">
                  <a:avLst/>
                </a:prstGeom>
                <a:ln w="31750" cap="rnd">
                  <a:solidFill>
                    <a:srgbClr val="B44800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32">
                <a:extLst>
                  <a:ext uri="{FF2B5EF4-FFF2-40B4-BE49-F238E27FC236}">
                    <a16:creationId xmlns:a16="http://schemas.microsoft.com/office/drawing/2014/main" id="{65FD82F1-D1FC-30E0-64EC-5C3FE2C3E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6599" y="6134394"/>
                <a:ext cx="856638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FFFEF638-7C21-7FB2-B81E-37C467A4D056}"/>
                </a:ext>
              </a:extLst>
            </p:cNvPr>
            <p:cNvGrpSpPr/>
            <p:nvPr/>
          </p:nvGrpSpPr>
          <p:grpSpPr>
            <a:xfrm>
              <a:off x="4799698" y="5405062"/>
              <a:ext cx="1156602" cy="729332"/>
              <a:chOff x="5292890" y="5405062"/>
              <a:chExt cx="1156602" cy="729332"/>
            </a:xfrm>
          </p:grpSpPr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EC43859-CDB4-67B8-288F-5E51D335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8157" y="5405062"/>
                <a:ext cx="586069" cy="586069"/>
              </a:xfrm>
              <a:prstGeom prst="rect">
                <a:avLst/>
              </a:prstGeom>
            </p:spPr>
          </p:pic>
          <p:cxnSp>
            <p:nvCxnSpPr>
              <p:cNvPr id="56" name="Straight Connector 32">
                <a:extLst>
                  <a:ext uri="{FF2B5EF4-FFF2-40B4-BE49-F238E27FC236}">
                    <a16:creationId xmlns:a16="http://schemas.microsoft.com/office/drawing/2014/main" id="{A4473879-7817-0CE8-450E-B962CD147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2890" y="6134394"/>
                <a:ext cx="11566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238B0D47-CA58-4200-BFE0-C73FEC49D086}"/>
                </a:ext>
              </a:extLst>
            </p:cNvPr>
            <p:cNvGrpSpPr/>
            <p:nvPr/>
          </p:nvGrpSpPr>
          <p:grpSpPr>
            <a:xfrm>
              <a:off x="2603917" y="5474287"/>
              <a:ext cx="1139408" cy="660107"/>
              <a:chOff x="3246375" y="5474287"/>
              <a:chExt cx="1139408" cy="660107"/>
            </a:xfrm>
          </p:grpSpPr>
          <p:cxnSp>
            <p:nvCxnSpPr>
              <p:cNvPr id="64" name="Straight Connector 32">
                <a:extLst>
                  <a:ext uri="{FF2B5EF4-FFF2-40B4-BE49-F238E27FC236}">
                    <a16:creationId xmlns:a16="http://schemas.microsoft.com/office/drawing/2014/main" id="{3F845FEB-69EE-8FFB-7742-2CED34BAB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6375" y="6134394"/>
                <a:ext cx="1139408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35">
                <a:extLst>
                  <a:ext uri="{FF2B5EF4-FFF2-40B4-BE49-F238E27FC236}">
                    <a16:creationId xmlns:a16="http://schemas.microsoft.com/office/drawing/2014/main" id="{E0C6625B-2B24-673D-98B4-CF4AD294BABA}"/>
                  </a:ext>
                </a:extLst>
              </p:cNvPr>
              <p:cNvSpPr/>
              <p:nvPr/>
            </p:nvSpPr>
            <p:spPr>
              <a:xfrm>
                <a:off x="3561042" y="5474287"/>
                <a:ext cx="510074" cy="51007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B1DF18E-9308-C68E-08FB-D565E26A25D9}"/>
                </a:ext>
              </a:extLst>
            </p:cNvPr>
            <p:cNvGrpSpPr/>
            <p:nvPr/>
          </p:nvGrpSpPr>
          <p:grpSpPr>
            <a:xfrm>
              <a:off x="8279276" y="5439294"/>
              <a:ext cx="963149" cy="695100"/>
              <a:chOff x="8279276" y="5439294"/>
              <a:chExt cx="963149" cy="695100"/>
            </a:xfrm>
          </p:grpSpPr>
          <p:pic>
            <p:nvPicPr>
              <p:cNvPr id="71" name="Imagen 70">
                <a:extLst>
                  <a:ext uri="{FF2B5EF4-FFF2-40B4-BE49-F238E27FC236}">
                    <a16:creationId xmlns:a16="http://schemas.microsoft.com/office/drawing/2014/main" id="{5D2B072B-9E68-D580-4246-CEFBA4ECF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95612" y="5439294"/>
                <a:ext cx="530477" cy="510074"/>
              </a:xfrm>
              <a:prstGeom prst="rect">
                <a:avLst/>
              </a:prstGeom>
            </p:spPr>
          </p:pic>
          <p:cxnSp>
            <p:nvCxnSpPr>
              <p:cNvPr id="73" name="Straight Connector 32">
                <a:extLst>
                  <a:ext uri="{FF2B5EF4-FFF2-40B4-BE49-F238E27FC236}">
                    <a16:creationId xmlns:a16="http://schemas.microsoft.com/office/drawing/2014/main" id="{03455746-65AB-33AF-07F3-18B3A6B13C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9276" y="6134394"/>
                <a:ext cx="96314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FB12184A-87F0-52C3-F596-84F6E2411B4C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5CF5773E-821F-543D-1355-C62341EE7AA5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14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0BFA8-77A1-76E6-E200-72F37654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A873CF68-842B-4A14-48A9-E14F36F6E3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2" t="7618" r="1071" b="1281"/>
          <a:stretch>
            <a:fillRect/>
          </a:stretch>
        </p:blipFill>
        <p:spPr>
          <a:xfrm>
            <a:off x="4245602" y="278958"/>
            <a:ext cx="6152399" cy="43311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8F7F2AB-B8AF-A6F8-AC2E-8A3B102109B1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D3ADF6-C345-27B9-88EF-FAE43067B2D5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Tubo de burbujas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88B9E07-FE0B-5391-714C-7E588FA70D93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3">
            <a:extLst>
              <a:ext uri="{FF2B5EF4-FFF2-40B4-BE49-F238E27FC236}">
                <a16:creationId xmlns:a16="http://schemas.microsoft.com/office/drawing/2014/main" id="{546DEC4B-DF58-82E8-3332-9E6AB7BB4071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0753A529-9779-1614-197C-7D2585746F60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6BE4A-CDED-E2A9-9363-2BBCAF16497C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HAY UN TUBO QUE MUEVE BURBUJAS POR RAMPAS</a:t>
            </a:r>
            <a:endParaRPr lang="es-ES" sz="2200" spc="50" dirty="0">
              <a:highlight>
                <a:srgbClr val="FFFF00"/>
              </a:highlight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7C32F157-9708-8351-07C1-CB1C1667717A}"/>
              </a:ext>
            </a:extLst>
          </p:cNvPr>
          <p:cNvGrpSpPr/>
          <p:nvPr/>
        </p:nvGrpSpPr>
        <p:grpSpPr>
          <a:xfrm>
            <a:off x="2025853" y="5314368"/>
            <a:ext cx="1081168" cy="820026"/>
            <a:chOff x="5132366" y="5314368"/>
            <a:chExt cx="1081168" cy="820026"/>
          </a:xfrm>
        </p:grpSpPr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DF6999B5-0A85-E8DA-AE57-D0183B5883DB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47692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EF1394E9-C9AE-2643-E4EE-E02B99A3E009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1" name="Picture 30">
                <a:extLst>
                  <a:ext uri="{FF2B5EF4-FFF2-40B4-BE49-F238E27FC236}">
                    <a16:creationId xmlns:a16="http://schemas.microsoft.com/office/drawing/2014/main" id="{CB2CF216-632A-A11B-05B5-6748F9A2C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2" name="Picture 31">
                <a:extLst>
                  <a:ext uri="{FF2B5EF4-FFF2-40B4-BE49-F238E27FC236}">
                    <a16:creationId xmlns:a16="http://schemas.microsoft.com/office/drawing/2014/main" id="{FAD8EB65-10D4-C277-7415-019BB34FB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3" name="Picture 32">
                <a:extLst>
                  <a:ext uri="{FF2B5EF4-FFF2-40B4-BE49-F238E27FC236}">
                    <a16:creationId xmlns:a16="http://schemas.microsoft.com/office/drawing/2014/main" id="{3ABCE55C-5709-15D4-A4F7-C90DCC911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04A2743-48A3-838C-3E61-5ED05FE75A9B}"/>
              </a:ext>
            </a:extLst>
          </p:cNvPr>
          <p:cNvGrpSpPr/>
          <p:nvPr/>
        </p:nvGrpSpPr>
        <p:grpSpPr>
          <a:xfrm>
            <a:off x="4510393" y="5480507"/>
            <a:ext cx="1062233" cy="653887"/>
            <a:chOff x="9195299" y="5480507"/>
            <a:chExt cx="1062233" cy="653887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A0DDEE37-DA57-3F75-ED3D-241CA9AB541E}"/>
                </a:ext>
              </a:extLst>
            </p:cNvPr>
            <p:cNvGrpSpPr/>
            <p:nvPr/>
          </p:nvGrpSpPr>
          <p:grpSpPr>
            <a:xfrm>
              <a:off x="9195299" y="5480507"/>
              <a:ext cx="1062233" cy="431717"/>
              <a:chOff x="9195299" y="5480507"/>
              <a:chExt cx="1062233" cy="431717"/>
            </a:xfrm>
          </p:grpSpPr>
          <p:grpSp>
            <p:nvGrpSpPr>
              <p:cNvPr id="23" name="Group 33">
                <a:extLst>
                  <a:ext uri="{FF2B5EF4-FFF2-40B4-BE49-F238E27FC236}">
                    <a16:creationId xmlns:a16="http://schemas.microsoft.com/office/drawing/2014/main" id="{AEA38AAC-BF6E-D615-6DE5-B255DA80B002}"/>
                  </a:ext>
                </a:extLst>
              </p:cNvPr>
              <p:cNvGrpSpPr/>
              <p:nvPr/>
            </p:nvGrpSpPr>
            <p:grpSpPr>
              <a:xfrm>
                <a:off x="9195299" y="5480507"/>
                <a:ext cx="1062233" cy="431717"/>
                <a:chOff x="7669664" y="5886192"/>
                <a:chExt cx="589584" cy="239621"/>
              </a:xfrm>
            </p:grpSpPr>
            <p:sp>
              <p:nvSpPr>
                <p:cNvPr id="26" name="Oval 34">
                  <a:extLst>
                    <a:ext uri="{FF2B5EF4-FFF2-40B4-BE49-F238E27FC236}">
                      <a16:creationId xmlns:a16="http://schemas.microsoft.com/office/drawing/2014/main" id="{F6A2CB76-A29A-5DBC-3D61-D45207EA380A}"/>
                    </a:ext>
                  </a:extLst>
                </p:cNvPr>
                <p:cNvSpPr/>
                <p:nvPr/>
              </p:nvSpPr>
              <p:spPr>
                <a:xfrm>
                  <a:off x="7669664" y="5886192"/>
                  <a:ext cx="239621" cy="239621"/>
                </a:xfrm>
                <a:prstGeom prst="ellips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0" name="Oval 35">
                  <a:extLst>
                    <a:ext uri="{FF2B5EF4-FFF2-40B4-BE49-F238E27FC236}">
                      <a16:creationId xmlns:a16="http://schemas.microsoft.com/office/drawing/2014/main" id="{56035AD5-B853-64DA-F9AB-D1C321DCF68B}"/>
                    </a:ext>
                  </a:extLst>
                </p:cNvPr>
                <p:cNvSpPr/>
                <p:nvPr/>
              </p:nvSpPr>
              <p:spPr>
                <a:xfrm>
                  <a:off x="8019627" y="5886192"/>
                  <a:ext cx="239621" cy="239621"/>
                </a:xfrm>
                <a:prstGeom prst="ellipse">
                  <a:avLst/>
                </a:prstGeom>
                <a:solidFill>
                  <a:srgbClr val="B448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cxnSp>
            <p:nvCxnSpPr>
              <p:cNvPr id="25" name="Straight Arrow Connector 5">
                <a:extLst>
                  <a:ext uri="{FF2B5EF4-FFF2-40B4-BE49-F238E27FC236}">
                    <a16:creationId xmlns:a16="http://schemas.microsoft.com/office/drawing/2014/main" id="{5D50BD48-01D0-60AA-B1A5-67EBA785E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3683" y="5696365"/>
                <a:ext cx="216000" cy="0"/>
              </a:xfrm>
              <a:prstGeom prst="straightConnector1">
                <a:avLst/>
              </a:prstGeom>
              <a:ln w="317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32">
              <a:extLst>
                <a:ext uri="{FF2B5EF4-FFF2-40B4-BE49-F238E27FC236}">
                  <a16:creationId xmlns:a16="http://schemas.microsoft.com/office/drawing/2014/main" id="{003D4C65-6909-E609-C78E-2D8DA11324E8}"/>
                </a:ext>
              </a:extLst>
            </p:cNvPr>
            <p:cNvCxnSpPr>
              <a:cxnSpLocks/>
            </p:cNvCxnSpPr>
            <p:nvPr/>
          </p:nvCxnSpPr>
          <p:spPr>
            <a:xfrm>
              <a:off x="9279984" y="6134394"/>
              <a:ext cx="8484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D781C05-ED8A-1958-B323-86C17D62BC3F}"/>
              </a:ext>
            </a:extLst>
          </p:cNvPr>
          <p:cNvGrpSpPr/>
          <p:nvPr/>
        </p:nvGrpSpPr>
        <p:grpSpPr>
          <a:xfrm>
            <a:off x="5552966" y="5357545"/>
            <a:ext cx="1187668" cy="776849"/>
            <a:chOff x="5552966" y="5357545"/>
            <a:chExt cx="1187668" cy="776849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D43BC71A-8D4D-D5D7-427D-44B062419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389" y="5357545"/>
              <a:ext cx="606823" cy="606823"/>
            </a:xfrm>
            <a:prstGeom prst="rect">
              <a:avLst/>
            </a:prstGeom>
          </p:spPr>
        </p:pic>
        <p:cxnSp>
          <p:nvCxnSpPr>
            <p:cNvPr id="34" name="Straight Connector 24">
              <a:extLst>
                <a:ext uri="{FF2B5EF4-FFF2-40B4-BE49-F238E27FC236}">
                  <a16:creationId xmlns:a16="http://schemas.microsoft.com/office/drawing/2014/main" id="{1C7828F9-AFD3-C447-3416-7CB653E413F7}"/>
                </a:ext>
              </a:extLst>
            </p:cNvPr>
            <p:cNvCxnSpPr>
              <a:cxnSpLocks/>
            </p:cNvCxnSpPr>
            <p:nvPr/>
          </p:nvCxnSpPr>
          <p:spPr>
            <a:xfrm>
              <a:off x="5552966" y="6134394"/>
              <a:ext cx="11876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75DB1F04-1392-7AFC-E52A-3278E94F0B0E}"/>
              </a:ext>
            </a:extLst>
          </p:cNvPr>
          <p:cNvGrpSpPr/>
          <p:nvPr/>
        </p:nvGrpSpPr>
        <p:grpSpPr>
          <a:xfrm>
            <a:off x="7440915" y="5340037"/>
            <a:ext cx="947264" cy="794357"/>
            <a:chOff x="7398875" y="5340037"/>
            <a:chExt cx="947264" cy="794357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DE66F255-197E-9247-7EB8-BBC1F62B0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4207" y="5340037"/>
              <a:ext cx="736600" cy="558800"/>
            </a:xfrm>
            <a:prstGeom prst="rect">
              <a:avLst/>
            </a:prstGeom>
          </p:spPr>
        </p:pic>
        <p:cxnSp>
          <p:nvCxnSpPr>
            <p:cNvPr id="41" name="Straight Connector 24">
              <a:extLst>
                <a:ext uri="{FF2B5EF4-FFF2-40B4-BE49-F238E27FC236}">
                  <a16:creationId xmlns:a16="http://schemas.microsoft.com/office/drawing/2014/main" id="{5616CA41-E510-451F-9294-4C373FE67796}"/>
                </a:ext>
              </a:extLst>
            </p:cNvPr>
            <p:cNvCxnSpPr>
              <a:cxnSpLocks/>
            </p:cNvCxnSpPr>
            <p:nvPr/>
          </p:nvCxnSpPr>
          <p:spPr>
            <a:xfrm>
              <a:off x="7398875" y="6134394"/>
              <a:ext cx="9472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F087610-77A4-2E83-8EE3-AFC9BB6BEBA7}"/>
              </a:ext>
            </a:extLst>
          </p:cNvPr>
          <p:cNvGrpSpPr/>
          <p:nvPr/>
        </p:nvGrpSpPr>
        <p:grpSpPr>
          <a:xfrm>
            <a:off x="3250222" y="5386504"/>
            <a:ext cx="661887" cy="747890"/>
            <a:chOff x="2893792" y="5386504"/>
            <a:chExt cx="661887" cy="747890"/>
          </a:xfrm>
        </p:grpSpPr>
        <p:cxnSp>
          <p:nvCxnSpPr>
            <p:cNvPr id="36" name="Straight Connector 24">
              <a:extLst>
                <a:ext uri="{FF2B5EF4-FFF2-40B4-BE49-F238E27FC236}">
                  <a16:creationId xmlns:a16="http://schemas.microsoft.com/office/drawing/2014/main" id="{5902B4DD-16EF-E85E-AC0B-B89D135DA5D4}"/>
                </a:ext>
              </a:extLst>
            </p:cNvPr>
            <p:cNvCxnSpPr>
              <a:cxnSpLocks/>
            </p:cNvCxnSpPr>
            <p:nvPr/>
          </p:nvCxnSpPr>
          <p:spPr>
            <a:xfrm>
              <a:off x="2893792" y="6134394"/>
              <a:ext cx="6618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3969248A-6004-AB54-C704-AD19016AB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1063" y="5386504"/>
              <a:ext cx="548907" cy="548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4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8D43-E30C-C8BA-EB33-BD3A8CC9A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32FD73-A93A-BFBF-EF2F-538EFEB8783C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En esta guía ENCONTRARÁS </a:t>
            </a:r>
            <a:r>
              <a:rPr lang="es-ES" sz="2200" cap="all" spc="50" dirty="0">
                <a:latin typeface="Calibri" charset="0"/>
                <a:cs typeface="Calibri" charset="0"/>
              </a:rPr>
              <a:t>información</a:t>
            </a: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SOBRE EL Espacio </a:t>
            </a:r>
            <a:r>
              <a:rPr lang="es-ES" sz="2200" cap="all" spc="50" dirty="0" err="1">
                <a:latin typeface="Calibri" charset="0"/>
                <a:ea typeface="Calibri" charset="0"/>
                <a:cs typeface="Calibri" charset="0"/>
              </a:rPr>
              <a:t>clik</a:t>
            </a: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 Del museo de la ciencia </a:t>
            </a:r>
            <a:r>
              <a:rPr lang="es-ES" sz="2200" cap="all" spc="50" dirty="0" err="1">
                <a:latin typeface="Calibri" charset="0"/>
                <a:ea typeface="Calibri" charset="0"/>
                <a:cs typeface="Calibri" charset="0"/>
              </a:rPr>
              <a:t>cosmocaixa</a:t>
            </a:r>
            <a:endParaRPr lang="es-ES" sz="2200" cap="all" spc="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FF344-BFA6-0C63-39A8-76979C5DD090}"/>
              </a:ext>
            </a:extLst>
          </p:cNvPr>
          <p:cNvSpPr/>
          <p:nvPr/>
        </p:nvSpPr>
        <p:spPr>
          <a:xfrm>
            <a:off x="872334" y="1022826"/>
            <a:ext cx="6777403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s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sobre EL espacio </a:t>
            </a:r>
            <a:r>
              <a:rPr lang="es-ES" sz="33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Clik</a:t>
            </a:r>
            <a:endParaRPr lang="es-ES" sz="33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D7D23E-1710-ED59-5CCF-B7253A6DB52B}"/>
              </a:ext>
            </a:extLst>
          </p:cNvPr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A73558E-DB41-08E2-4295-735B67FE0A9F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8B19457-BAE4-584A-8FE4-3258CB1B982E}"/>
              </a:ext>
            </a:extLst>
          </p:cNvPr>
          <p:cNvGrpSpPr/>
          <p:nvPr/>
        </p:nvGrpSpPr>
        <p:grpSpPr>
          <a:xfrm>
            <a:off x="647299" y="2574711"/>
            <a:ext cx="9739566" cy="2405569"/>
            <a:chOff x="647299" y="2574711"/>
            <a:chExt cx="9739566" cy="2405569"/>
          </a:xfrm>
        </p:grpSpPr>
        <p:sp>
          <p:nvSpPr>
            <p:cNvPr id="4" name="Rectangle 30">
              <a:extLst>
                <a:ext uri="{FF2B5EF4-FFF2-40B4-BE49-F238E27FC236}">
                  <a16:creationId xmlns:a16="http://schemas.microsoft.com/office/drawing/2014/main" id="{FB54EEF1-43DE-3426-BD88-3F75EA77B3D5}"/>
                </a:ext>
              </a:extLst>
            </p:cNvPr>
            <p:cNvSpPr/>
            <p:nvPr/>
          </p:nvSpPr>
          <p:spPr>
            <a:xfrm>
              <a:off x="6405068" y="2620410"/>
              <a:ext cx="3981797" cy="18723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800"/>
                </a:lnSpc>
                <a:spcAft>
                  <a:spcPts val="2000"/>
                </a:spcAft>
              </a:pPr>
              <a: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La actividad dura noventa minutos y se realizará bajo la supervisión de dos educadores/as. </a:t>
              </a:r>
              <a:b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Se les puede hacer cualquier pregunta.</a:t>
              </a:r>
            </a:p>
            <a:p>
              <a:pPr>
                <a:lnSpc>
                  <a:spcPts val="1800"/>
                </a:lnSpc>
              </a:pPr>
              <a: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Hay momentos en los que se experimenta </a:t>
              </a:r>
              <a:b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con agua. Tenemos impermeables, pero </a:t>
              </a:r>
              <a:b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puedes llevar una muda de recambio y un impermeable propio si es necesario.</a:t>
              </a:r>
            </a:p>
          </p:txBody>
        </p:sp>
        <p:cxnSp>
          <p:nvCxnSpPr>
            <p:cNvPr id="14" name="Straight Connector 41">
              <a:extLst>
                <a:ext uri="{FF2B5EF4-FFF2-40B4-BE49-F238E27FC236}">
                  <a16:creationId xmlns:a16="http://schemas.microsoft.com/office/drawing/2014/main" id="{B64C81E2-9878-213A-A753-F0BBE3AC2C04}"/>
                </a:ext>
              </a:extLst>
            </p:cNvPr>
            <p:cNvCxnSpPr>
              <a:cxnSpLocks/>
            </p:cNvCxnSpPr>
            <p:nvPr/>
          </p:nvCxnSpPr>
          <p:spPr>
            <a:xfrm>
              <a:off x="1247292" y="2620660"/>
              <a:ext cx="0" cy="4380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>
              <a:extLst>
                <a:ext uri="{FF2B5EF4-FFF2-40B4-BE49-F238E27FC236}">
                  <a16:creationId xmlns:a16="http://schemas.microsoft.com/office/drawing/2014/main" id="{77A2986E-A1C6-9F7B-8172-700F3765B3E3}"/>
                </a:ext>
              </a:extLst>
            </p:cNvPr>
            <p:cNvCxnSpPr>
              <a:cxnSpLocks/>
            </p:cNvCxnSpPr>
            <p:nvPr/>
          </p:nvCxnSpPr>
          <p:spPr>
            <a:xfrm>
              <a:off x="6273997" y="2620410"/>
              <a:ext cx="0" cy="66789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5">
              <a:extLst>
                <a:ext uri="{FF2B5EF4-FFF2-40B4-BE49-F238E27FC236}">
                  <a16:creationId xmlns:a16="http://schemas.microsoft.com/office/drawing/2014/main" id="{752AD56A-4E2D-F17B-328B-A2F3A48B1B49}"/>
                </a:ext>
              </a:extLst>
            </p:cNvPr>
            <p:cNvCxnSpPr>
              <a:cxnSpLocks/>
            </p:cNvCxnSpPr>
            <p:nvPr/>
          </p:nvCxnSpPr>
          <p:spPr>
            <a:xfrm>
              <a:off x="1247292" y="3332304"/>
              <a:ext cx="0" cy="673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2C236D03-00B0-F34C-955C-7F2A1810E995}"/>
                </a:ext>
              </a:extLst>
            </p:cNvPr>
            <p:cNvSpPr/>
            <p:nvPr/>
          </p:nvSpPr>
          <p:spPr>
            <a:xfrm>
              <a:off x="1370809" y="2620660"/>
              <a:ext cx="3769894" cy="23596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800"/>
                </a:lnSpc>
                <a:spcAft>
                  <a:spcPts val="2000"/>
                </a:spcAft>
              </a:pPr>
              <a: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Se </a:t>
              </a:r>
              <a:r>
                <a:rPr lang="es-ES" sz="16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ha hecho el </a:t>
              </a:r>
              <a: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material de la </a:t>
              </a:r>
              <a:r>
                <a:rPr lang="es-ES" sz="16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guía para </a:t>
              </a:r>
              <a:r>
                <a:rPr lang="es-ES" sz="16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facilitar el seguimiento de la actividad.</a:t>
              </a:r>
            </a:p>
            <a:p>
              <a:pPr>
                <a:lnSpc>
                  <a:spcPts val="1800"/>
                </a:lnSpc>
                <a:spcAft>
                  <a:spcPts val="2000"/>
                </a:spcAft>
              </a:pPr>
              <a:r>
                <a:rPr lang="es-ES" sz="16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Recomendamos revisar la guía antes de asistir al espacio </a:t>
              </a:r>
              <a:r>
                <a:rPr lang="es-ES" sz="1600" dirty="0" err="1">
                  <a:solidFill>
                    <a:srgbClr val="000000"/>
                  </a:solidFill>
                  <a:latin typeface="Calibri" charset="0"/>
                  <a:cs typeface="Calibri" charset="0"/>
                </a:rPr>
                <a:t>Clik</a:t>
              </a:r>
              <a:r>
                <a:rPr lang="es-ES" sz="16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 del Museo de la Ciencia </a:t>
              </a:r>
              <a:r>
                <a:rPr lang="es-ES" sz="1600" dirty="0" err="1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CosmoCaixa</a:t>
              </a:r>
              <a:r>
                <a:rPr lang="es-ES" sz="16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 para preparar la actividad.</a:t>
              </a:r>
            </a:p>
            <a:p>
              <a:pPr>
                <a:lnSpc>
                  <a:spcPts val="1800"/>
                </a:lnSpc>
                <a:spcAft>
                  <a:spcPts val="2000"/>
                </a:spcAft>
              </a:pPr>
              <a:r>
                <a:rPr lang="es-ES" sz="16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Disponemos de cascos de protección auditiva de diferentes tamaños. Puedes pedirlos al educador/a de la actividad</a:t>
              </a:r>
              <a:r>
                <a:rPr lang="ca-ES" sz="16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.</a:t>
              </a:r>
            </a:p>
          </p:txBody>
        </p:sp>
        <p:pic>
          <p:nvPicPr>
            <p:cNvPr id="19" name="Picture 24">
              <a:extLst>
                <a:ext uri="{FF2B5EF4-FFF2-40B4-BE49-F238E27FC236}">
                  <a16:creationId xmlns:a16="http://schemas.microsoft.com/office/drawing/2014/main" id="{BA8A04BF-9081-1AA4-18E7-34C3DC0AC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85" y="3361562"/>
              <a:ext cx="439200" cy="439200"/>
            </a:xfrm>
            <a:prstGeom prst="rect">
              <a:avLst/>
            </a:prstGeom>
          </p:spPr>
        </p:pic>
        <p:pic>
          <p:nvPicPr>
            <p:cNvPr id="20" name="Picture 31">
              <a:extLst>
                <a:ext uri="{FF2B5EF4-FFF2-40B4-BE49-F238E27FC236}">
                  <a16:creationId xmlns:a16="http://schemas.microsoft.com/office/drawing/2014/main" id="{ACA9DC14-D9DE-9399-ECAB-9EA6A2F33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99" y="2574711"/>
              <a:ext cx="484037" cy="484037"/>
            </a:xfrm>
            <a:prstGeom prst="rect">
              <a:avLst/>
            </a:prstGeom>
          </p:spPr>
        </p:pic>
        <p:cxnSp>
          <p:nvCxnSpPr>
            <p:cNvPr id="22" name="Straight Connector 45">
              <a:extLst>
                <a:ext uri="{FF2B5EF4-FFF2-40B4-BE49-F238E27FC236}">
                  <a16:creationId xmlns:a16="http://schemas.microsoft.com/office/drawing/2014/main" id="{0EE371C3-CDC8-A7F7-9F88-12A0BC2927BA}"/>
                </a:ext>
              </a:extLst>
            </p:cNvPr>
            <p:cNvCxnSpPr>
              <a:cxnSpLocks/>
            </p:cNvCxnSpPr>
            <p:nvPr/>
          </p:nvCxnSpPr>
          <p:spPr>
            <a:xfrm>
              <a:off x="1236341" y="4298364"/>
              <a:ext cx="0" cy="6282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32E07D4-BDCC-8F2C-510E-19C1287BE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068" y="4298364"/>
              <a:ext cx="439200" cy="43920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5673DC7-D329-AD7B-AB19-22129A712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4299" y="2653839"/>
              <a:ext cx="498855" cy="498855"/>
            </a:xfrm>
            <a:prstGeom prst="rect">
              <a:avLst/>
            </a:prstGeom>
          </p:spPr>
        </p:pic>
        <p:cxnSp>
          <p:nvCxnSpPr>
            <p:cNvPr id="27" name="Straight Connector 43">
              <a:extLst>
                <a:ext uri="{FF2B5EF4-FFF2-40B4-BE49-F238E27FC236}">
                  <a16:creationId xmlns:a16="http://schemas.microsoft.com/office/drawing/2014/main" id="{A1F404CE-FD06-4F6E-4084-9787C57C4DCC}"/>
                </a:ext>
              </a:extLst>
            </p:cNvPr>
            <p:cNvCxnSpPr>
              <a:cxnSpLocks/>
            </p:cNvCxnSpPr>
            <p:nvPr/>
          </p:nvCxnSpPr>
          <p:spPr>
            <a:xfrm>
              <a:off x="6273997" y="3581162"/>
              <a:ext cx="0" cy="91155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24AC82C1-B0C2-00FE-FA67-FFB395B54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2407" y="3588531"/>
              <a:ext cx="468627" cy="468627"/>
            </a:xfrm>
            <a:prstGeom prst="rect">
              <a:avLst/>
            </a:prstGeom>
          </p:spPr>
        </p:pic>
      </p:grpSp>
      <p:pic>
        <p:nvPicPr>
          <p:cNvPr id="30" name="Picture 44">
            <a:extLst>
              <a:ext uri="{FF2B5EF4-FFF2-40B4-BE49-F238E27FC236}">
                <a16:creationId xmlns:a16="http://schemas.microsoft.com/office/drawing/2014/main" id="{932944A4-9EA5-6F20-BA53-FDE952F4C7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970" b="47729"/>
          <a:stretch/>
        </p:blipFill>
        <p:spPr>
          <a:xfrm>
            <a:off x="8198005" y="6351618"/>
            <a:ext cx="2463305" cy="789482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A259801C-D89F-FB38-BFFE-3CB8D04FCB6C}"/>
              </a:ext>
            </a:extLst>
          </p:cNvPr>
          <p:cNvGrpSpPr/>
          <p:nvPr/>
        </p:nvGrpSpPr>
        <p:grpSpPr>
          <a:xfrm>
            <a:off x="292964" y="5284638"/>
            <a:ext cx="10217426" cy="998995"/>
            <a:chOff x="292964" y="5284638"/>
            <a:chExt cx="10217426" cy="998995"/>
          </a:xfrm>
        </p:grpSpPr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52C55F8B-0BC1-89F9-F052-1E718B88EAFD}"/>
                </a:ext>
              </a:extLst>
            </p:cNvPr>
            <p:cNvSpPr/>
            <p:nvPr/>
          </p:nvSpPr>
          <p:spPr>
            <a:xfrm>
              <a:off x="292964" y="5284638"/>
              <a:ext cx="10093911" cy="998995"/>
            </a:xfrm>
            <a:prstGeom prst="rect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835C724E-3627-59E9-007D-7A8FE3EB4CF1}"/>
                </a:ext>
              </a:extLst>
            </p:cNvPr>
            <p:cNvSpPr/>
            <p:nvPr/>
          </p:nvSpPr>
          <p:spPr>
            <a:xfrm>
              <a:off x="8231458" y="5415693"/>
              <a:ext cx="2278932" cy="7181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ca-ES" sz="15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C. de Isaac Newton, 26. </a:t>
              </a:r>
              <a:r>
                <a:rPr lang="en-US" sz="15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 </a:t>
              </a:r>
            </a:p>
            <a:p>
              <a:pPr>
                <a:lnSpc>
                  <a:spcPts val="1700"/>
                </a:lnSpc>
                <a:spcAft>
                  <a:spcPts val="5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08022 Barcelona</a:t>
              </a:r>
            </a:p>
            <a:p>
              <a:pPr>
                <a:lnSpc>
                  <a:spcPts val="1700"/>
                </a:lnSpc>
                <a:spcAft>
                  <a:spcPts val="1000"/>
                </a:spcAft>
              </a:pPr>
              <a:r>
                <a:rPr lang="es-ES_tradnl" sz="15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932 126 050</a:t>
              </a: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D00B792E-0741-CAF0-F2AA-D06C8CC77892}"/>
                </a:ext>
              </a:extLst>
            </p:cNvPr>
            <p:cNvGrpSpPr/>
            <p:nvPr/>
          </p:nvGrpSpPr>
          <p:grpSpPr>
            <a:xfrm>
              <a:off x="624521" y="5449146"/>
              <a:ext cx="5963471" cy="654025"/>
              <a:chOff x="760706" y="5449146"/>
              <a:chExt cx="5963471" cy="654025"/>
            </a:xfrm>
          </p:grpSpPr>
          <p:sp>
            <p:nvSpPr>
              <p:cNvPr id="43" name="Rectangle 32">
                <a:extLst>
                  <a:ext uri="{FF2B5EF4-FFF2-40B4-BE49-F238E27FC236}">
                    <a16:creationId xmlns:a16="http://schemas.microsoft.com/office/drawing/2014/main" id="{3346FD11-6EC2-9CBA-441F-F9E54A98F3A4}"/>
                  </a:ext>
                </a:extLst>
              </p:cNvPr>
              <p:cNvSpPr/>
              <p:nvPr/>
            </p:nvSpPr>
            <p:spPr>
              <a:xfrm>
                <a:off x="1494324" y="5449146"/>
                <a:ext cx="5229853" cy="65402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s-ES" sz="150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En la web </a:t>
                </a:r>
                <a:r>
                  <a:rPr lang="es-ES" sz="1500" dirty="0">
                    <a:solidFill>
                      <a:schemeClr val="bg1"/>
                    </a:solidFill>
                    <a:latin typeface="Calibri" charset="0"/>
                    <a:cs typeface="Calibri" charset="0"/>
                  </a:rPr>
                  <a:t>del Museo de la Ciencia </a:t>
                </a:r>
                <a:r>
                  <a:rPr lang="es-ES" sz="1500" dirty="0" err="1">
                    <a:solidFill>
                      <a:schemeClr val="bg1"/>
                    </a:solidFill>
                    <a:latin typeface="Calibri" charset="0"/>
                    <a:cs typeface="Calibri" charset="0"/>
                  </a:rPr>
                  <a:t>CosmoCaixa</a:t>
                </a:r>
                <a:r>
                  <a:rPr lang="es-ES" sz="1500" dirty="0">
                    <a:solidFill>
                      <a:schemeClr val="bg1"/>
                    </a:solidFill>
                    <a:latin typeface="Calibri" charset="0"/>
                    <a:cs typeface="Calibri" charset="0"/>
                  </a:rPr>
                  <a:t> puedes encontrar toda la información del centro, sus </a:t>
                </a:r>
                <a:r>
                  <a:rPr lang="es-ES" sz="150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actividades y exposiciones: </a:t>
                </a:r>
                <a:r>
                  <a:rPr lang="es-ES" sz="15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CosmoCaixa.org</a:t>
                </a:r>
                <a:endParaRPr lang="es-ES" sz="1500" b="1" strike="sngStrike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44" name="Straight Connector 36">
                <a:extLst>
                  <a:ext uri="{FF2B5EF4-FFF2-40B4-BE49-F238E27FC236}">
                    <a16:creationId xmlns:a16="http://schemas.microsoft.com/office/drawing/2014/main" id="{A9E07040-B328-CCDE-EC56-3F9849CF1927}"/>
                  </a:ext>
                </a:extLst>
              </p:cNvPr>
              <p:cNvCxnSpPr/>
              <p:nvPr/>
            </p:nvCxnSpPr>
            <p:spPr>
              <a:xfrm>
                <a:off x="1370809" y="5449146"/>
                <a:ext cx="0" cy="6540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39">
                <a:extLst>
                  <a:ext uri="{FF2B5EF4-FFF2-40B4-BE49-F238E27FC236}">
                    <a16:creationId xmlns:a16="http://schemas.microsoft.com/office/drawing/2014/main" id="{EAD748B4-5DE8-BC02-60C5-B5D948EE51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706" y="5449146"/>
                <a:ext cx="486588" cy="486588"/>
              </a:xfrm>
              <a:prstGeom prst="rect">
                <a:avLst/>
              </a:prstGeom>
            </p:spPr>
          </p:pic>
        </p:grpSp>
        <p:pic>
          <p:nvPicPr>
            <p:cNvPr id="39" name="Picture 40">
              <a:extLst>
                <a:ext uri="{FF2B5EF4-FFF2-40B4-BE49-F238E27FC236}">
                  <a16:creationId xmlns:a16="http://schemas.microsoft.com/office/drawing/2014/main" id="{59599412-D1A7-811F-D641-57E5E7775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93" y="5449146"/>
              <a:ext cx="486588" cy="486588"/>
            </a:xfrm>
            <a:prstGeom prst="rect">
              <a:avLst/>
            </a:prstGeom>
          </p:spPr>
        </p:pic>
        <p:cxnSp>
          <p:nvCxnSpPr>
            <p:cNvPr id="42" name="Straight Connector 37">
              <a:extLst>
                <a:ext uri="{FF2B5EF4-FFF2-40B4-BE49-F238E27FC236}">
                  <a16:creationId xmlns:a16="http://schemas.microsoft.com/office/drawing/2014/main" id="{7D9ECBFB-1642-1FC3-A49B-E4695F42BA8D}"/>
                </a:ext>
              </a:extLst>
            </p:cNvPr>
            <p:cNvCxnSpPr/>
            <p:nvPr/>
          </p:nvCxnSpPr>
          <p:spPr>
            <a:xfrm>
              <a:off x="8072692" y="5449146"/>
              <a:ext cx="0" cy="6540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68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F104C-C258-FF49-3D03-9ABFDB52F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2FC0588C-7F47-F459-927A-34FD8D4720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8" b="3068"/>
          <a:stretch/>
        </p:blipFill>
        <p:spPr>
          <a:xfrm>
            <a:off x="4245602" y="278958"/>
            <a:ext cx="6152399" cy="43311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DDFCC97-A5A4-E27D-612C-38845999DC04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292A11-683F-6307-4684-8AE9BCC38114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LANZAMIENTO DE AVIONES </a:t>
              </a:r>
              <a:b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DE PAPEL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33C16A7-3DF6-ED4F-4AC8-F5695834DE9F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1D97831-C19E-9D2B-E9B9-5B9D9CECC9EB}"/>
              </a:ext>
            </a:extLst>
          </p:cNvPr>
          <p:cNvGrpSpPr/>
          <p:nvPr/>
        </p:nvGrpSpPr>
        <p:grpSpPr>
          <a:xfrm>
            <a:off x="292964" y="4966804"/>
            <a:ext cx="10093912" cy="1643384"/>
            <a:chOff x="292964" y="4966804"/>
            <a:chExt cx="10093912" cy="16433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8F8A1F-A43B-A762-7C3B-C25EB7AB51FD}"/>
                </a:ext>
              </a:extLst>
            </p:cNvPr>
            <p:cNvSpPr/>
            <p:nvPr/>
          </p:nvSpPr>
          <p:spPr>
            <a:xfrm>
              <a:off x="292964" y="6242400"/>
              <a:ext cx="10093912" cy="367788"/>
            </a:xfrm>
            <a:prstGeom prst="rect">
              <a:avLst/>
            </a:prstGeom>
          </p:spPr>
          <p:txBody>
            <a:bodyPr wrap="square" lIns="90000">
              <a:noAutofit/>
            </a:bodyPr>
            <a:lstStyle/>
            <a:p>
              <a:pPr algn="ctr"/>
              <a:r>
                <a:rPr lang="es-ES" sz="2200" spc="50" dirty="0">
                  <a:latin typeface="Calibri" charset="0"/>
                  <a:ea typeface="Calibri" charset="0"/>
                  <a:cs typeface="Calibri" charset="0"/>
                </a:rPr>
                <a:t>HAY UNA BALLESTA Y UNA MÁQUINA DE AIRE PARA LANZAR AVIONES DE PAPEL</a:t>
              </a:r>
            </a:p>
          </p:txBody>
        </p:sp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492F6311-CEA9-36C5-3BC6-39ED5CFAFBD1}"/>
                </a:ext>
              </a:extLst>
            </p:cNvPr>
            <p:cNvGrpSpPr/>
            <p:nvPr/>
          </p:nvGrpSpPr>
          <p:grpSpPr>
            <a:xfrm>
              <a:off x="569911" y="5314368"/>
              <a:ext cx="1081168" cy="820026"/>
              <a:chOff x="5132366" y="5314368"/>
              <a:chExt cx="1081168" cy="820026"/>
            </a:xfrm>
          </p:grpSpPr>
          <p:cxnSp>
            <p:nvCxnSpPr>
              <p:cNvPr id="10" name="Straight Connector 24">
                <a:extLst>
                  <a:ext uri="{FF2B5EF4-FFF2-40B4-BE49-F238E27FC236}">
                    <a16:creationId xmlns:a16="http://schemas.microsoft.com/office/drawing/2014/main" id="{1B6D6F8E-BD95-FD38-AA32-268240CAA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5683" y="6134394"/>
                <a:ext cx="46726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29">
                <a:extLst>
                  <a:ext uri="{FF2B5EF4-FFF2-40B4-BE49-F238E27FC236}">
                    <a16:creationId xmlns:a16="http://schemas.microsoft.com/office/drawing/2014/main" id="{AE70ECBF-CB72-139E-E241-3000A251A644}"/>
                  </a:ext>
                </a:extLst>
              </p:cNvPr>
              <p:cNvGrpSpPr/>
              <p:nvPr/>
            </p:nvGrpSpPr>
            <p:grpSpPr>
              <a:xfrm>
                <a:off x="5132366" y="5314368"/>
                <a:ext cx="1081168" cy="606822"/>
                <a:chOff x="7603987" y="4260259"/>
                <a:chExt cx="851923" cy="478155"/>
              </a:xfrm>
            </p:grpSpPr>
            <p:pic>
              <p:nvPicPr>
                <p:cNvPr id="12" name="Picture 30">
                  <a:extLst>
                    <a:ext uri="{FF2B5EF4-FFF2-40B4-BE49-F238E27FC236}">
                      <a16:creationId xmlns:a16="http://schemas.microsoft.com/office/drawing/2014/main" id="{C6601825-7B87-FD3A-E2C2-DEB00E4311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3987" y="4260259"/>
                  <a:ext cx="851923" cy="478155"/>
                </a:xfrm>
                <a:prstGeom prst="rect">
                  <a:avLst/>
                </a:prstGeom>
              </p:spPr>
            </p:pic>
            <p:pic>
              <p:nvPicPr>
                <p:cNvPr id="13" name="Picture 31">
                  <a:extLst>
                    <a:ext uri="{FF2B5EF4-FFF2-40B4-BE49-F238E27FC236}">
                      <a16:creationId xmlns:a16="http://schemas.microsoft.com/office/drawing/2014/main" id="{8FDE5C83-A600-0352-CAB4-DE28BCF9F4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7735815" y="4289235"/>
                  <a:ext cx="199154" cy="199154"/>
                </a:xfrm>
                <a:prstGeom prst="rect">
                  <a:avLst/>
                </a:prstGeom>
              </p:spPr>
            </p:pic>
            <p:pic>
              <p:nvPicPr>
                <p:cNvPr id="14" name="Picture 32">
                  <a:extLst>
                    <a:ext uri="{FF2B5EF4-FFF2-40B4-BE49-F238E27FC236}">
                      <a16:creationId xmlns:a16="http://schemas.microsoft.com/office/drawing/2014/main" id="{9A5FEF1C-A9D6-58C9-AD25-1141C5DD93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8134000" y="4289235"/>
                  <a:ext cx="199154" cy="1991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FA18AE1C-A897-1A0A-5922-61C3A50F312F}"/>
                </a:ext>
              </a:extLst>
            </p:cNvPr>
            <p:cNvGrpSpPr/>
            <p:nvPr/>
          </p:nvGrpSpPr>
          <p:grpSpPr>
            <a:xfrm>
              <a:off x="7830982" y="5355495"/>
              <a:ext cx="2166459" cy="778899"/>
              <a:chOff x="7851301" y="5355495"/>
              <a:chExt cx="2166459" cy="778899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9E6C6797-3E4D-B810-39F7-4D67CA432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5969" y="5355495"/>
                <a:ext cx="677122" cy="677122"/>
              </a:xfrm>
              <a:prstGeom prst="rect">
                <a:avLst/>
              </a:prstGeom>
            </p:spPr>
          </p:pic>
          <p:cxnSp>
            <p:nvCxnSpPr>
              <p:cNvPr id="20" name="Straight Connector 24">
                <a:extLst>
                  <a:ext uri="{FF2B5EF4-FFF2-40B4-BE49-F238E27FC236}">
                    <a16:creationId xmlns:a16="http://schemas.microsoft.com/office/drawing/2014/main" id="{F4E966BA-E730-81A1-5E41-44598645A3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1301" y="6134394"/>
                <a:ext cx="216645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8C5C49FB-A2FE-2D2D-6479-28011B35673A}"/>
                </a:ext>
              </a:extLst>
            </p:cNvPr>
            <p:cNvGrpSpPr/>
            <p:nvPr/>
          </p:nvGrpSpPr>
          <p:grpSpPr>
            <a:xfrm>
              <a:off x="5491469" y="5320588"/>
              <a:ext cx="600415" cy="813806"/>
              <a:chOff x="3357912" y="5320588"/>
              <a:chExt cx="600415" cy="813806"/>
            </a:xfrm>
          </p:grpSpPr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B8A610C3-CB26-4698-DB44-EAC099532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r="23301"/>
              <a:stretch>
                <a:fillRect/>
              </a:stretch>
            </p:blipFill>
            <p:spPr>
              <a:xfrm>
                <a:off x="3357912" y="5320588"/>
                <a:ext cx="600415" cy="782818"/>
              </a:xfrm>
              <a:prstGeom prst="rect">
                <a:avLst/>
              </a:prstGeom>
            </p:spPr>
          </p:pic>
          <p:cxnSp>
            <p:nvCxnSpPr>
              <p:cNvPr id="33" name="Straight Connector 24">
                <a:extLst>
                  <a:ext uri="{FF2B5EF4-FFF2-40B4-BE49-F238E27FC236}">
                    <a16:creationId xmlns:a16="http://schemas.microsoft.com/office/drawing/2014/main" id="{52E64662-5F67-457D-7344-51E88938F9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1545" y="6134394"/>
                <a:ext cx="52316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9783B109-BFA4-414E-3BBE-AB2377AE5BFC}"/>
                </a:ext>
              </a:extLst>
            </p:cNvPr>
            <p:cNvGrpSpPr/>
            <p:nvPr/>
          </p:nvGrpSpPr>
          <p:grpSpPr>
            <a:xfrm>
              <a:off x="1790085" y="5417283"/>
              <a:ext cx="1083469" cy="717111"/>
              <a:chOff x="2139309" y="5417283"/>
              <a:chExt cx="1083469" cy="717111"/>
            </a:xfrm>
          </p:grpSpPr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D3B18D3F-4FC1-0B53-93D9-70C4C971A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0872" y="5417283"/>
                <a:ext cx="520343" cy="520343"/>
              </a:xfrm>
              <a:prstGeom prst="rect">
                <a:avLst/>
              </a:prstGeom>
            </p:spPr>
          </p:pic>
          <p:cxnSp>
            <p:nvCxnSpPr>
              <p:cNvPr id="37" name="Straight Connector 24">
                <a:extLst>
                  <a:ext uri="{FF2B5EF4-FFF2-40B4-BE49-F238E27FC236}">
                    <a16:creationId xmlns:a16="http://schemas.microsoft.com/office/drawing/2014/main" id="{92F92D32-9410-16E5-5546-ABC802D5F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9309" y="6134394"/>
                <a:ext cx="108346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55F62C43-472B-C4C9-E459-5E3BDCCA9856}"/>
                </a:ext>
              </a:extLst>
            </p:cNvPr>
            <p:cNvGrpSpPr/>
            <p:nvPr/>
          </p:nvGrpSpPr>
          <p:grpSpPr>
            <a:xfrm>
              <a:off x="3828240" y="4966804"/>
              <a:ext cx="1163726" cy="1167590"/>
              <a:chOff x="4041615" y="4966804"/>
              <a:chExt cx="1163726" cy="1167590"/>
            </a:xfrm>
          </p:grpSpPr>
          <p:cxnSp>
            <p:nvCxnSpPr>
              <p:cNvPr id="42" name="Straight Connector 24">
                <a:extLst>
                  <a:ext uri="{FF2B5EF4-FFF2-40B4-BE49-F238E27FC236}">
                    <a16:creationId xmlns:a16="http://schemas.microsoft.com/office/drawing/2014/main" id="{E21253CE-C527-012A-5215-898E20AF3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1615" y="6134394"/>
                <a:ext cx="116372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Imatge 2">
                <a:extLst>
                  <a:ext uri="{FF2B5EF4-FFF2-40B4-BE49-F238E27FC236}">
                    <a16:creationId xmlns:a16="http://schemas.microsoft.com/office/drawing/2014/main" id="{1A02DEE2-2504-A065-696B-39506CD86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675" t="35375" r="52119" b="50335"/>
              <a:stretch>
                <a:fillRect/>
              </a:stretch>
            </p:blipFill>
            <p:spPr>
              <a:xfrm>
                <a:off x="4041615" y="4966804"/>
                <a:ext cx="1156517" cy="1106125"/>
              </a:xfrm>
              <a:prstGeom prst="rect">
                <a:avLst/>
              </a:prstGeom>
            </p:spPr>
          </p:pic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EF2E06A4-B562-2079-F0EA-14C07BC11654}"/>
                </a:ext>
              </a:extLst>
            </p:cNvPr>
            <p:cNvGrpSpPr/>
            <p:nvPr/>
          </p:nvGrpSpPr>
          <p:grpSpPr>
            <a:xfrm>
              <a:off x="6807792" y="5341401"/>
              <a:ext cx="1074019" cy="809118"/>
              <a:chOff x="6703741" y="5341401"/>
              <a:chExt cx="1074019" cy="809118"/>
            </a:xfrm>
          </p:grpSpPr>
          <p:cxnSp>
            <p:nvCxnSpPr>
              <p:cNvPr id="53" name="Straight Connector 24">
                <a:extLst>
                  <a:ext uri="{FF2B5EF4-FFF2-40B4-BE49-F238E27FC236}">
                    <a16:creationId xmlns:a16="http://schemas.microsoft.com/office/drawing/2014/main" id="{22F0A1AA-BE1C-D813-9549-1E3BB9CAB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3741" y="6134394"/>
                <a:ext cx="92042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A9485886-B34C-706F-F7BA-3B7B5D897CCB}"/>
                  </a:ext>
                </a:extLst>
              </p:cNvPr>
              <p:cNvGrpSpPr/>
              <p:nvPr/>
            </p:nvGrpSpPr>
            <p:grpSpPr>
              <a:xfrm>
                <a:off x="6812112" y="5341401"/>
                <a:ext cx="965648" cy="809118"/>
                <a:chOff x="6710512" y="5341401"/>
                <a:chExt cx="965648" cy="809118"/>
              </a:xfrm>
            </p:grpSpPr>
            <p:pic>
              <p:nvPicPr>
                <p:cNvPr id="49" name="Imagen 48">
                  <a:extLst>
                    <a:ext uri="{FF2B5EF4-FFF2-40B4-BE49-F238E27FC236}">
                      <a16:creationId xmlns:a16="http://schemas.microsoft.com/office/drawing/2014/main" id="{2AEA6844-CAE6-C5BE-EC48-CEC6ADCED4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10512" y="5422325"/>
                  <a:ext cx="414203" cy="546748"/>
                </a:xfrm>
                <a:prstGeom prst="rect">
                  <a:avLst/>
                </a:prstGeom>
              </p:spPr>
            </p:pic>
            <p:sp>
              <p:nvSpPr>
                <p:cNvPr id="55" name="Elipse 54">
                  <a:extLst>
                    <a:ext uri="{FF2B5EF4-FFF2-40B4-BE49-F238E27FC236}">
                      <a16:creationId xmlns:a16="http://schemas.microsoft.com/office/drawing/2014/main" id="{EA3F7332-8254-398A-7420-0237CFB23432}"/>
                    </a:ext>
                  </a:extLst>
                </p:cNvPr>
                <p:cNvSpPr/>
                <p:nvPr/>
              </p:nvSpPr>
              <p:spPr>
                <a:xfrm>
                  <a:off x="7151402" y="5469116"/>
                  <a:ext cx="204209" cy="204209"/>
                </a:xfrm>
                <a:prstGeom prst="ellipse">
                  <a:avLst/>
                </a:prstGeom>
                <a:noFill/>
                <a:ln w="1524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Arco 55">
                  <a:extLst>
                    <a:ext uri="{FF2B5EF4-FFF2-40B4-BE49-F238E27FC236}">
                      <a16:creationId xmlns:a16="http://schemas.microsoft.com/office/drawing/2014/main" id="{14076B30-FE7E-D523-CDB1-5E0A28805C78}"/>
                    </a:ext>
                  </a:extLst>
                </p:cNvPr>
                <p:cNvSpPr/>
                <p:nvPr/>
              </p:nvSpPr>
              <p:spPr>
                <a:xfrm rot="3844975">
                  <a:off x="6979740" y="5454098"/>
                  <a:ext cx="809118" cy="583723"/>
                </a:xfrm>
                <a:prstGeom prst="arc">
                  <a:avLst>
                    <a:gd name="adj1" fmla="val 10784784"/>
                    <a:gd name="adj2" fmla="val 12812140"/>
                  </a:avLst>
                </a:prstGeom>
                <a:ln w="19050" cap="rnd">
                  <a:solidFill>
                    <a:srgbClr val="B44800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45B4D0E8-4773-21F6-38B8-670BAC3BEACD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8DCF975C-E8E9-BDBD-0648-5B670D7242A1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0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D8179-330E-E3E0-A865-7187F4397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DAEDBC7-0CB0-BCEF-DEC1-054FE32EB721}"/>
              </a:ext>
            </a:extLst>
          </p:cNvPr>
          <p:cNvSpPr/>
          <p:nvPr/>
        </p:nvSpPr>
        <p:spPr>
          <a:xfrm>
            <a:off x="0" y="1087794"/>
            <a:ext cx="10691813" cy="59480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4C7CD30-2541-CD14-041C-7D045AB2DA84}"/>
              </a:ext>
            </a:extLst>
          </p:cNvPr>
          <p:cNvGrpSpPr/>
          <p:nvPr/>
        </p:nvGrpSpPr>
        <p:grpSpPr>
          <a:xfrm>
            <a:off x="1726406" y="2515156"/>
            <a:ext cx="7239000" cy="2529362"/>
            <a:chOff x="1726406" y="2125875"/>
            <a:chExt cx="7239000" cy="2529362"/>
          </a:xfrm>
        </p:grpSpPr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D919F671-2D46-6303-4899-20240DFCDC41}"/>
                </a:ext>
              </a:extLst>
            </p:cNvPr>
            <p:cNvSpPr txBox="1">
              <a:spLocks/>
            </p:cNvSpPr>
            <p:nvPr/>
          </p:nvSpPr>
          <p:spPr>
            <a:xfrm>
              <a:off x="1726406" y="2904437"/>
              <a:ext cx="7239000" cy="17508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s-ES" sz="6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" charset="0"/>
                </a:rPr>
                <a:t>Módulo de APE/mecánica </a:t>
              </a:r>
              <a:endParaRPr lang="es-ES" sz="6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11" name="Title 4">
              <a:extLst>
                <a:ext uri="{FF2B5EF4-FFF2-40B4-BE49-F238E27FC236}">
                  <a16:creationId xmlns:a16="http://schemas.microsoft.com/office/drawing/2014/main" id="{C46AEF82-3B66-8935-3869-43A83A1F3585}"/>
                </a:ext>
              </a:extLst>
            </p:cNvPr>
            <p:cNvSpPr txBox="1">
              <a:spLocks/>
            </p:cNvSpPr>
            <p:nvPr/>
          </p:nvSpPr>
          <p:spPr>
            <a:xfrm>
              <a:off x="3944484" y="2125875"/>
              <a:ext cx="2802845" cy="5919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ca-ES" sz="3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INTERIOR:</a:t>
              </a:r>
              <a:endParaRPr lang="ca-ES" sz="3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071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7655D147-B31F-123F-C694-0D2EF24250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5" b="2467"/>
          <a:stretch>
            <a:fillRect/>
          </a:stretch>
        </p:blipFill>
        <p:spPr>
          <a:xfrm>
            <a:off x="4245602" y="273433"/>
            <a:ext cx="6138306" cy="433114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07905" y="3130079"/>
            <a:ext cx="3707688" cy="716707"/>
            <a:chOff x="307905" y="3130079"/>
            <a:chExt cx="3707688" cy="716707"/>
          </a:xfrm>
        </p:grpSpPr>
        <p:sp>
          <p:nvSpPr>
            <p:cNvPr id="28" name="Rectangle 27"/>
            <p:cNvSpPr/>
            <p:nvPr/>
          </p:nvSpPr>
          <p:spPr>
            <a:xfrm>
              <a:off x="307905" y="3130079"/>
              <a:ext cx="2883773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Engranajes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HAY UNA ACTIVIDAD PARA HACER CIRCUITOS CON ENGRANAJES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3C955E60-10DF-C642-B321-B1EA78F26F5D}"/>
              </a:ext>
            </a:extLst>
          </p:cNvPr>
          <p:cNvGrpSpPr/>
          <p:nvPr/>
        </p:nvGrpSpPr>
        <p:grpSpPr>
          <a:xfrm>
            <a:off x="1293878" y="5314368"/>
            <a:ext cx="1081168" cy="820026"/>
            <a:chOff x="5132366" y="5314368"/>
            <a:chExt cx="1081168" cy="820026"/>
          </a:xfrm>
        </p:grpSpPr>
        <p:cxnSp>
          <p:nvCxnSpPr>
            <p:cNvPr id="7" name="Straight Connector 24">
              <a:extLst>
                <a:ext uri="{FF2B5EF4-FFF2-40B4-BE49-F238E27FC236}">
                  <a16:creationId xmlns:a16="http://schemas.microsoft.com/office/drawing/2014/main" id="{32B8A685-E9B7-FE30-ACE2-D212436EDD9D}"/>
                </a:ext>
              </a:extLst>
            </p:cNvPr>
            <p:cNvCxnSpPr>
              <a:cxnSpLocks/>
            </p:cNvCxnSpPr>
            <p:nvPr/>
          </p:nvCxnSpPr>
          <p:spPr>
            <a:xfrm>
              <a:off x="5368242" y="6134394"/>
              <a:ext cx="4886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9">
              <a:extLst>
                <a:ext uri="{FF2B5EF4-FFF2-40B4-BE49-F238E27FC236}">
                  <a16:creationId xmlns:a16="http://schemas.microsoft.com/office/drawing/2014/main" id="{984C832F-AD1A-050A-08CD-07742AEE406F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1" name="Picture 30">
                <a:extLst>
                  <a:ext uri="{FF2B5EF4-FFF2-40B4-BE49-F238E27FC236}">
                    <a16:creationId xmlns:a16="http://schemas.microsoft.com/office/drawing/2014/main" id="{A7326018-622B-3E26-4FE8-1143E821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2" name="Picture 31">
                <a:extLst>
                  <a:ext uri="{FF2B5EF4-FFF2-40B4-BE49-F238E27FC236}">
                    <a16:creationId xmlns:a16="http://schemas.microsoft.com/office/drawing/2014/main" id="{C085EAFA-DFD4-0FA0-C1A2-D21045D90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4" name="Picture 32">
                <a:extLst>
                  <a:ext uri="{FF2B5EF4-FFF2-40B4-BE49-F238E27FC236}">
                    <a16:creationId xmlns:a16="http://schemas.microsoft.com/office/drawing/2014/main" id="{A5774787-1DB3-B0B1-075D-29577AC04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58FE218-58EC-BF7A-8A74-850FD7D06C72}"/>
              </a:ext>
            </a:extLst>
          </p:cNvPr>
          <p:cNvGrpSpPr/>
          <p:nvPr/>
        </p:nvGrpSpPr>
        <p:grpSpPr>
          <a:xfrm>
            <a:off x="7584852" y="5314368"/>
            <a:ext cx="1545601" cy="820026"/>
            <a:chOff x="7203233" y="5314368"/>
            <a:chExt cx="1545601" cy="820026"/>
          </a:xfrm>
        </p:grpSpPr>
        <p:cxnSp>
          <p:nvCxnSpPr>
            <p:cNvPr id="18" name="Straight Connector 24">
              <a:extLst>
                <a:ext uri="{FF2B5EF4-FFF2-40B4-BE49-F238E27FC236}">
                  <a16:creationId xmlns:a16="http://schemas.microsoft.com/office/drawing/2014/main" id="{1C0B06B7-BB8C-43B4-A901-1BA312F8B433}"/>
                </a:ext>
              </a:extLst>
            </p:cNvPr>
            <p:cNvCxnSpPr>
              <a:cxnSpLocks/>
            </p:cNvCxnSpPr>
            <p:nvPr/>
          </p:nvCxnSpPr>
          <p:spPr>
            <a:xfrm>
              <a:off x="7203233" y="6134394"/>
              <a:ext cx="154560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3B16DA8-DC12-8131-C43B-45DFDE311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1628" y="5314368"/>
              <a:ext cx="628810" cy="628810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C55228E-391E-2735-5FDA-8361514ED8F5}"/>
              </a:ext>
            </a:extLst>
          </p:cNvPr>
          <p:cNvGrpSpPr/>
          <p:nvPr/>
        </p:nvGrpSpPr>
        <p:grpSpPr>
          <a:xfrm>
            <a:off x="5651145" y="5326089"/>
            <a:ext cx="1223789" cy="808305"/>
            <a:chOff x="5651145" y="5326089"/>
            <a:chExt cx="1223789" cy="808305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2EE50D83-C6F6-AEB9-10A1-E8208B201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6339" y="5326089"/>
              <a:ext cx="533400" cy="647700"/>
            </a:xfrm>
            <a:prstGeom prst="rect">
              <a:avLst/>
            </a:prstGeom>
          </p:spPr>
        </p:pic>
        <p:cxnSp>
          <p:nvCxnSpPr>
            <p:cNvPr id="33" name="Straight Connector 24">
              <a:extLst>
                <a:ext uri="{FF2B5EF4-FFF2-40B4-BE49-F238E27FC236}">
                  <a16:creationId xmlns:a16="http://schemas.microsoft.com/office/drawing/2014/main" id="{D393432E-3BE1-1A33-5D7E-B6BEFCA1AEB9}"/>
                </a:ext>
              </a:extLst>
            </p:cNvPr>
            <p:cNvCxnSpPr>
              <a:cxnSpLocks/>
            </p:cNvCxnSpPr>
            <p:nvPr/>
          </p:nvCxnSpPr>
          <p:spPr>
            <a:xfrm>
              <a:off x="5651145" y="6134394"/>
              <a:ext cx="122378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E5B7367-B225-93FE-D92F-2D35F22DD4D8}"/>
              </a:ext>
            </a:extLst>
          </p:cNvPr>
          <p:cNvGrpSpPr/>
          <p:nvPr/>
        </p:nvGrpSpPr>
        <p:grpSpPr>
          <a:xfrm>
            <a:off x="2730005" y="5406103"/>
            <a:ext cx="1225622" cy="728291"/>
            <a:chOff x="2730005" y="5406103"/>
            <a:chExt cx="1225622" cy="728291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67A9C351-121F-BFAC-6236-A18E70A50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7066" y="5406103"/>
              <a:ext cx="571500" cy="571500"/>
            </a:xfrm>
            <a:prstGeom prst="rect">
              <a:avLst/>
            </a:prstGeom>
          </p:spPr>
        </p:pic>
        <p:cxnSp>
          <p:nvCxnSpPr>
            <p:cNvPr id="38" name="Straight Connector 36">
              <a:extLst>
                <a:ext uri="{FF2B5EF4-FFF2-40B4-BE49-F238E27FC236}">
                  <a16:creationId xmlns:a16="http://schemas.microsoft.com/office/drawing/2014/main" id="{6C40D112-3C66-F382-BA50-80896F7F0793}"/>
                </a:ext>
              </a:extLst>
            </p:cNvPr>
            <p:cNvCxnSpPr>
              <a:cxnSpLocks/>
            </p:cNvCxnSpPr>
            <p:nvPr/>
          </p:nvCxnSpPr>
          <p:spPr>
            <a:xfrm>
              <a:off x="2730005" y="6134394"/>
              <a:ext cx="122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B3EC5B9-5EDF-EB1F-0CF2-4E689ED2A06D}"/>
              </a:ext>
            </a:extLst>
          </p:cNvPr>
          <p:cNvGrpSpPr/>
          <p:nvPr/>
        </p:nvGrpSpPr>
        <p:grpSpPr>
          <a:xfrm>
            <a:off x="4721792" y="5434591"/>
            <a:ext cx="855989" cy="699803"/>
            <a:chOff x="4654061" y="5434591"/>
            <a:chExt cx="855989" cy="699803"/>
          </a:xfrm>
        </p:grpSpPr>
        <p:cxnSp>
          <p:nvCxnSpPr>
            <p:cNvPr id="40" name="Straight Connector 19">
              <a:extLst>
                <a:ext uri="{FF2B5EF4-FFF2-40B4-BE49-F238E27FC236}">
                  <a16:creationId xmlns:a16="http://schemas.microsoft.com/office/drawing/2014/main" id="{2E8527D2-5338-2D5E-D463-23A8F877270D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01" y="6134394"/>
              <a:ext cx="7828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929C36A3-9BF6-8E82-94B7-6DBF7E218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54061" y="5434591"/>
              <a:ext cx="855989" cy="505174"/>
            </a:xfrm>
            <a:prstGeom prst="rect">
              <a:avLst/>
            </a:prstGeom>
          </p:spPr>
        </p:pic>
      </p:grpSp>
      <p:sp>
        <p:nvSpPr>
          <p:cNvPr id="3" name="Rectangle 23">
            <a:extLst>
              <a:ext uri="{FF2B5EF4-FFF2-40B4-BE49-F238E27FC236}">
                <a16:creationId xmlns:a16="http://schemas.microsoft.com/office/drawing/2014/main" id="{90370630-48CD-233D-9885-FE2804740D0B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D5960677-F5BB-5178-7599-E506AD1102AB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55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B3FD-E480-0E23-5691-0C2037BC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6FA58EA6-F704-E915-EC06-7EFD61155C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0" b="2960"/>
          <a:stretch/>
        </p:blipFill>
        <p:spPr>
          <a:xfrm>
            <a:off x="4245602" y="273433"/>
            <a:ext cx="6138306" cy="43311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8EC28F-85F8-C9DE-9077-1697944C6519}"/>
              </a:ext>
            </a:extLst>
          </p:cNvPr>
          <p:cNvGrpSpPr/>
          <p:nvPr/>
        </p:nvGrpSpPr>
        <p:grpSpPr>
          <a:xfrm>
            <a:off x="307905" y="3130079"/>
            <a:ext cx="3707688" cy="716707"/>
            <a:chOff x="307905" y="3130079"/>
            <a:chExt cx="3707688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6E7B26-1723-C8C5-CEA2-83591A00D70C}"/>
                </a:ext>
              </a:extLst>
            </p:cNvPr>
            <p:cNvSpPr/>
            <p:nvPr/>
          </p:nvSpPr>
          <p:spPr>
            <a:xfrm>
              <a:off x="307905" y="3130079"/>
              <a:ext cx="2883773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MONTAÑA RUSA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8DD5C77-F46C-BD3C-DEA0-2705AAF3B499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796ACF4-48F7-FA34-CD8F-C33E96226F32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noProof="0" dirty="0">
                <a:latin typeface="Calibri" charset="0"/>
                <a:ea typeface="Calibri" charset="0"/>
                <a:cs typeface="Calibri" charset="0"/>
              </a:rPr>
              <a:t>HAY UNA ACTIVIDAD PARA HACER CIRCUITO</a:t>
            </a:r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s-ES" sz="2200" spc="50" noProof="0" dirty="0">
                <a:latin typeface="Calibri" charset="0"/>
                <a:ea typeface="Calibri" charset="0"/>
                <a:cs typeface="Calibri" charset="0"/>
              </a:rPr>
              <a:t> CON TUBERÍAS</a:t>
            </a:r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941F553C-571C-4E5D-995C-0B88D780F5D5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9D5430B7-2011-64D8-1EE6-6B3BDA99DFED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id="{09CB00AF-6823-8BB8-7DB4-03BC6A31EE67}"/>
              </a:ext>
            </a:extLst>
          </p:cNvPr>
          <p:cNvGrpSpPr/>
          <p:nvPr/>
        </p:nvGrpSpPr>
        <p:grpSpPr>
          <a:xfrm>
            <a:off x="1503850" y="5314368"/>
            <a:ext cx="7418666" cy="820026"/>
            <a:chOff x="1503850" y="5314368"/>
            <a:chExt cx="7418666" cy="820026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66462D8-ACB5-A554-8875-C497EA730E5B}"/>
                </a:ext>
              </a:extLst>
            </p:cNvPr>
            <p:cNvGrpSpPr/>
            <p:nvPr/>
          </p:nvGrpSpPr>
          <p:grpSpPr>
            <a:xfrm>
              <a:off x="7762239" y="5342351"/>
              <a:ext cx="1160277" cy="792043"/>
              <a:chOff x="7674360" y="5342351"/>
              <a:chExt cx="1160277" cy="792043"/>
            </a:xfrm>
          </p:grpSpPr>
          <p:cxnSp>
            <p:nvCxnSpPr>
              <p:cNvPr id="18" name="Straight Connector 24">
                <a:extLst>
                  <a:ext uri="{FF2B5EF4-FFF2-40B4-BE49-F238E27FC236}">
                    <a16:creationId xmlns:a16="http://schemas.microsoft.com/office/drawing/2014/main" id="{9F514062-7B6D-B256-36AE-56A64E0EB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4360" y="6134394"/>
                <a:ext cx="116027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9678DAD1-4AB9-1176-158E-744CE583D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5792" y="5342351"/>
                <a:ext cx="597413" cy="597413"/>
              </a:xfrm>
              <a:prstGeom prst="rect">
                <a:avLst/>
              </a:prstGeom>
            </p:spPr>
          </p:pic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91CBD5EB-D73F-F031-D99C-E3DDF0B07DD0}"/>
                </a:ext>
              </a:extLst>
            </p:cNvPr>
            <p:cNvGrpSpPr/>
            <p:nvPr/>
          </p:nvGrpSpPr>
          <p:grpSpPr>
            <a:xfrm>
              <a:off x="1503850" y="5314368"/>
              <a:ext cx="5581056" cy="820026"/>
              <a:chOff x="1293878" y="5314368"/>
              <a:chExt cx="5581056" cy="820026"/>
            </a:xfrm>
          </p:grpSpPr>
          <p:grpSp>
            <p:nvGrpSpPr>
              <p:cNvPr id="68" name="Group 23">
                <a:extLst>
                  <a:ext uri="{FF2B5EF4-FFF2-40B4-BE49-F238E27FC236}">
                    <a16:creationId xmlns:a16="http://schemas.microsoft.com/office/drawing/2014/main" id="{0600751F-7FFF-2EEF-D657-0A823E07F5B0}"/>
                  </a:ext>
                </a:extLst>
              </p:cNvPr>
              <p:cNvGrpSpPr/>
              <p:nvPr/>
            </p:nvGrpSpPr>
            <p:grpSpPr>
              <a:xfrm>
                <a:off x="1293878" y="5314368"/>
                <a:ext cx="1081168" cy="820026"/>
                <a:chOff x="5132366" y="5314368"/>
                <a:chExt cx="1081168" cy="820026"/>
              </a:xfrm>
            </p:grpSpPr>
            <p:cxnSp>
              <p:nvCxnSpPr>
                <p:cNvPr id="81" name="Straight Connector 24">
                  <a:extLst>
                    <a:ext uri="{FF2B5EF4-FFF2-40B4-BE49-F238E27FC236}">
                      <a16:creationId xmlns:a16="http://schemas.microsoft.com/office/drawing/2014/main" id="{58484065-B505-795A-D127-3DC584AB95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8242" y="6134394"/>
                  <a:ext cx="488699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2" name="Group 29">
                  <a:extLst>
                    <a:ext uri="{FF2B5EF4-FFF2-40B4-BE49-F238E27FC236}">
                      <a16:creationId xmlns:a16="http://schemas.microsoft.com/office/drawing/2014/main" id="{C0EB18ED-EF36-DC8F-A801-1DA2196EB71D}"/>
                    </a:ext>
                  </a:extLst>
                </p:cNvPr>
                <p:cNvGrpSpPr/>
                <p:nvPr/>
              </p:nvGrpSpPr>
              <p:grpSpPr>
                <a:xfrm>
                  <a:off x="5132366" y="5314368"/>
                  <a:ext cx="1081168" cy="606822"/>
                  <a:chOff x="7603987" y="4260259"/>
                  <a:chExt cx="851923" cy="478155"/>
                </a:xfrm>
              </p:grpSpPr>
              <p:pic>
                <p:nvPicPr>
                  <p:cNvPr id="83" name="Picture 30">
                    <a:extLst>
                      <a:ext uri="{FF2B5EF4-FFF2-40B4-BE49-F238E27FC236}">
                        <a16:creationId xmlns:a16="http://schemas.microsoft.com/office/drawing/2014/main" id="{3D873489-13A3-4A4F-014D-E74A0551E9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03987" y="4260259"/>
                    <a:ext cx="851923" cy="478155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31">
                    <a:extLst>
                      <a:ext uri="{FF2B5EF4-FFF2-40B4-BE49-F238E27FC236}">
                        <a16:creationId xmlns:a16="http://schemas.microsoft.com/office/drawing/2014/main" id="{2E942B3F-8B43-02D0-7382-1C47678E18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7735815" y="4289235"/>
                    <a:ext cx="199154" cy="199154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32">
                    <a:extLst>
                      <a:ext uri="{FF2B5EF4-FFF2-40B4-BE49-F238E27FC236}">
                        <a16:creationId xmlns:a16="http://schemas.microsoft.com/office/drawing/2014/main" id="{C15FF121-A168-F923-7630-05A73B7BBF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8134000" y="4289235"/>
                    <a:ext cx="199154" cy="19915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0" name="Grupo 69">
                <a:extLst>
                  <a:ext uri="{FF2B5EF4-FFF2-40B4-BE49-F238E27FC236}">
                    <a16:creationId xmlns:a16="http://schemas.microsoft.com/office/drawing/2014/main" id="{3D6E22A2-E417-1594-257F-C39355764C61}"/>
                  </a:ext>
                </a:extLst>
              </p:cNvPr>
              <p:cNvGrpSpPr/>
              <p:nvPr/>
            </p:nvGrpSpPr>
            <p:grpSpPr>
              <a:xfrm>
                <a:off x="5651145" y="5326089"/>
                <a:ext cx="1223789" cy="808305"/>
                <a:chOff x="5651145" y="5326089"/>
                <a:chExt cx="1223789" cy="808305"/>
              </a:xfrm>
            </p:grpSpPr>
            <p:pic>
              <p:nvPicPr>
                <p:cNvPr id="77" name="Imagen 76">
                  <a:extLst>
                    <a:ext uri="{FF2B5EF4-FFF2-40B4-BE49-F238E27FC236}">
                      <a16:creationId xmlns:a16="http://schemas.microsoft.com/office/drawing/2014/main" id="{2DF1769D-4974-756A-9CFD-AB7F6D64A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96339" y="5326089"/>
                  <a:ext cx="533400" cy="647700"/>
                </a:xfrm>
                <a:prstGeom prst="rect">
                  <a:avLst/>
                </a:prstGeom>
              </p:spPr>
            </p:pic>
            <p:cxnSp>
              <p:nvCxnSpPr>
                <p:cNvPr id="78" name="Straight Connector 24">
                  <a:extLst>
                    <a:ext uri="{FF2B5EF4-FFF2-40B4-BE49-F238E27FC236}">
                      <a16:creationId xmlns:a16="http://schemas.microsoft.com/office/drawing/2014/main" id="{8913628C-38DF-E75A-1E35-F6285C7581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1145" y="6134394"/>
                  <a:ext cx="1223789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o 70">
                <a:extLst>
                  <a:ext uri="{FF2B5EF4-FFF2-40B4-BE49-F238E27FC236}">
                    <a16:creationId xmlns:a16="http://schemas.microsoft.com/office/drawing/2014/main" id="{5E9E706E-DCF7-F645-3E05-A63DB8779756}"/>
                  </a:ext>
                </a:extLst>
              </p:cNvPr>
              <p:cNvGrpSpPr/>
              <p:nvPr/>
            </p:nvGrpSpPr>
            <p:grpSpPr>
              <a:xfrm>
                <a:off x="2730005" y="5406103"/>
                <a:ext cx="1225622" cy="728291"/>
                <a:chOff x="2730005" y="5406103"/>
                <a:chExt cx="1225622" cy="728291"/>
              </a:xfrm>
            </p:grpSpPr>
            <p:pic>
              <p:nvPicPr>
                <p:cNvPr id="75" name="Imagen 74">
                  <a:extLst>
                    <a:ext uri="{FF2B5EF4-FFF2-40B4-BE49-F238E27FC236}">
                      <a16:creationId xmlns:a16="http://schemas.microsoft.com/office/drawing/2014/main" id="{76327327-EB6D-0572-2A8B-D1E228F60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57066" y="5406103"/>
                  <a:ext cx="571500" cy="571500"/>
                </a:xfrm>
                <a:prstGeom prst="rect">
                  <a:avLst/>
                </a:prstGeom>
              </p:spPr>
            </p:pic>
            <p:cxnSp>
              <p:nvCxnSpPr>
                <p:cNvPr id="76" name="Straight Connector 36">
                  <a:extLst>
                    <a:ext uri="{FF2B5EF4-FFF2-40B4-BE49-F238E27FC236}">
                      <a16:creationId xmlns:a16="http://schemas.microsoft.com/office/drawing/2014/main" id="{4F6DB5A0-C661-DE6B-D160-E407059B9D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30005" y="6134394"/>
                  <a:ext cx="122562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o 71">
                <a:extLst>
                  <a:ext uri="{FF2B5EF4-FFF2-40B4-BE49-F238E27FC236}">
                    <a16:creationId xmlns:a16="http://schemas.microsoft.com/office/drawing/2014/main" id="{D95BC372-9B4C-CCE7-5DFF-CD85D29C29DC}"/>
                  </a:ext>
                </a:extLst>
              </p:cNvPr>
              <p:cNvGrpSpPr/>
              <p:nvPr/>
            </p:nvGrpSpPr>
            <p:grpSpPr>
              <a:xfrm>
                <a:off x="4721792" y="5434591"/>
                <a:ext cx="855989" cy="699803"/>
                <a:chOff x="4654061" y="5434591"/>
                <a:chExt cx="855989" cy="699803"/>
              </a:xfrm>
            </p:grpSpPr>
            <p:cxnSp>
              <p:nvCxnSpPr>
                <p:cNvPr id="73" name="Straight Connector 19">
                  <a:extLst>
                    <a:ext uri="{FF2B5EF4-FFF2-40B4-BE49-F238E27FC236}">
                      <a16:creationId xmlns:a16="http://schemas.microsoft.com/office/drawing/2014/main" id="{16C3115D-F62E-8EAF-4B98-9C7269F56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4701" y="6134394"/>
                  <a:ext cx="782833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4" name="Imagen 73">
                  <a:extLst>
                    <a:ext uri="{FF2B5EF4-FFF2-40B4-BE49-F238E27FC236}">
                      <a16:creationId xmlns:a16="http://schemas.microsoft.com/office/drawing/2014/main" id="{91B97ED1-DA4C-8C71-7EE5-914D252293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54061" y="5434591"/>
                  <a:ext cx="855989" cy="505174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094770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4F09-7315-DA68-52C2-213BB8E45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3FC1E3F-B2FA-B7C6-11AB-960B1C4A471C}"/>
              </a:ext>
            </a:extLst>
          </p:cNvPr>
          <p:cNvSpPr/>
          <p:nvPr/>
        </p:nvSpPr>
        <p:spPr>
          <a:xfrm>
            <a:off x="0" y="1087794"/>
            <a:ext cx="10691813" cy="59480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E8E8257-7024-B9A4-64FD-D3B518FC67E8}"/>
              </a:ext>
            </a:extLst>
          </p:cNvPr>
          <p:cNvGrpSpPr/>
          <p:nvPr/>
        </p:nvGrpSpPr>
        <p:grpSpPr>
          <a:xfrm>
            <a:off x="1726406" y="2515156"/>
            <a:ext cx="7239000" cy="2529362"/>
            <a:chOff x="1726406" y="2125875"/>
            <a:chExt cx="7239000" cy="2529362"/>
          </a:xfrm>
        </p:grpSpPr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8A495D5D-C238-9163-72C7-E9ACA63E75D3}"/>
                </a:ext>
              </a:extLst>
            </p:cNvPr>
            <p:cNvSpPr txBox="1">
              <a:spLocks/>
            </p:cNvSpPr>
            <p:nvPr/>
          </p:nvSpPr>
          <p:spPr>
            <a:xfrm>
              <a:off x="1726406" y="2904437"/>
              <a:ext cx="7239000" cy="17508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s-ES" sz="6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" charset="0"/>
                </a:rPr>
                <a:t>Módulo de luz</a:t>
              </a:r>
              <a:endParaRPr lang="es-ES" sz="6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54FB9FDE-11A0-864C-717E-22BA94529C92}"/>
                </a:ext>
              </a:extLst>
            </p:cNvPr>
            <p:cNvSpPr txBox="1">
              <a:spLocks/>
            </p:cNvSpPr>
            <p:nvPr/>
          </p:nvSpPr>
          <p:spPr>
            <a:xfrm>
              <a:off x="3944484" y="2125875"/>
              <a:ext cx="2802845" cy="5919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ca-ES" sz="3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INTERIOR:</a:t>
              </a:r>
              <a:endParaRPr lang="ca-ES" sz="3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973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2E1C8-EE18-2D18-A06E-B58262A75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captura de pantalla, paret, a cobert, Rectangle&#10;&#10;Pot ser que el contingut generat per IA no sigui correcte.">
            <a:extLst>
              <a:ext uri="{FF2B5EF4-FFF2-40B4-BE49-F238E27FC236}">
                <a16:creationId xmlns:a16="http://schemas.microsoft.com/office/drawing/2014/main" id="{98BB4CF6-AE9A-5F6B-C7DD-99F216A0DD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5" r="1072" b="10489"/>
          <a:stretch>
            <a:fillRect/>
          </a:stretch>
        </p:blipFill>
        <p:spPr>
          <a:xfrm>
            <a:off x="4245602" y="278958"/>
            <a:ext cx="6152399" cy="43311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A09BC0F-D400-9BB1-9398-5161716DF241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594FB0C-9D9D-0A71-552E-F0BFA743648A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SOMBRAS MÓVILES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C8414CD-CB7E-5EB1-0F3E-E47882931698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A54BDF1-5BE6-7389-6F68-275DCC24BB0B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HAY UNA ACTIVIDAD DE LUZ CON ESPEJOS Y UNA ASPIRADORA QUE HACE RUIDO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806482FE-C40D-3B4D-7E35-4182CC9F4D77}"/>
              </a:ext>
            </a:extLst>
          </p:cNvPr>
          <p:cNvGrpSpPr/>
          <p:nvPr/>
        </p:nvGrpSpPr>
        <p:grpSpPr>
          <a:xfrm>
            <a:off x="450792" y="5314368"/>
            <a:ext cx="1081168" cy="820026"/>
            <a:chOff x="5132366" y="5314368"/>
            <a:chExt cx="1081168" cy="820026"/>
          </a:xfrm>
        </p:grpSpPr>
        <p:cxnSp>
          <p:nvCxnSpPr>
            <p:cNvPr id="19" name="Straight Connector 24">
              <a:extLst>
                <a:ext uri="{FF2B5EF4-FFF2-40B4-BE49-F238E27FC236}">
                  <a16:creationId xmlns:a16="http://schemas.microsoft.com/office/drawing/2014/main" id="{97BA13A6-EF67-80E3-9B62-7A3CD11A8EF2}"/>
                </a:ext>
              </a:extLst>
            </p:cNvPr>
            <p:cNvCxnSpPr>
              <a:cxnSpLocks/>
            </p:cNvCxnSpPr>
            <p:nvPr/>
          </p:nvCxnSpPr>
          <p:spPr>
            <a:xfrm>
              <a:off x="5211027" y="6134394"/>
              <a:ext cx="4619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29">
              <a:extLst>
                <a:ext uri="{FF2B5EF4-FFF2-40B4-BE49-F238E27FC236}">
                  <a16:creationId xmlns:a16="http://schemas.microsoft.com/office/drawing/2014/main" id="{E198D516-ADD3-7EA5-208C-37286F2554B6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30">
                <a:extLst>
                  <a:ext uri="{FF2B5EF4-FFF2-40B4-BE49-F238E27FC236}">
                    <a16:creationId xmlns:a16="http://schemas.microsoft.com/office/drawing/2014/main" id="{2B355FE4-B323-B7C0-AFAD-38122BE27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2" name="Picture 31">
                <a:extLst>
                  <a:ext uri="{FF2B5EF4-FFF2-40B4-BE49-F238E27FC236}">
                    <a16:creationId xmlns:a16="http://schemas.microsoft.com/office/drawing/2014/main" id="{F0E91BCF-92E9-D76B-D64D-53648580C3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3" name="Picture 32">
                <a:extLst>
                  <a:ext uri="{FF2B5EF4-FFF2-40B4-BE49-F238E27FC236}">
                    <a16:creationId xmlns:a16="http://schemas.microsoft.com/office/drawing/2014/main" id="{891A3B8E-0F90-7E52-EF70-2192944FF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7D702563-AD6B-EB90-F080-902272EE9491}"/>
              </a:ext>
            </a:extLst>
          </p:cNvPr>
          <p:cNvGrpSpPr/>
          <p:nvPr/>
        </p:nvGrpSpPr>
        <p:grpSpPr>
          <a:xfrm>
            <a:off x="9388209" y="5361141"/>
            <a:ext cx="730516" cy="773253"/>
            <a:chOff x="9280849" y="5361141"/>
            <a:chExt cx="730516" cy="773253"/>
          </a:xfrm>
        </p:grpSpPr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66F0C60D-6DEB-E929-C406-C9F34C837C45}"/>
                </a:ext>
              </a:extLst>
            </p:cNvPr>
            <p:cNvCxnSpPr>
              <a:cxnSpLocks/>
            </p:cNvCxnSpPr>
            <p:nvPr/>
          </p:nvCxnSpPr>
          <p:spPr>
            <a:xfrm>
              <a:off x="9280849" y="6134394"/>
              <a:ext cx="7305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24327679-66FA-AE9B-2FEF-897BDD6A6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8869" y="5361141"/>
              <a:ext cx="554477" cy="554477"/>
            </a:xfrm>
            <a:prstGeom prst="rect">
              <a:avLst/>
            </a:prstGeom>
          </p:spPr>
        </p:pic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440A552B-EB16-93FB-378C-C230D03521EF}"/>
              </a:ext>
            </a:extLst>
          </p:cNvPr>
          <p:cNvGrpSpPr/>
          <p:nvPr/>
        </p:nvGrpSpPr>
        <p:grpSpPr>
          <a:xfrm>
            <a:off x="3337261" y="5272382"/>
            <a:ext cx="650567" cy="862012"/>
            <a:chOff x="3402001" y="5272382"/>
            <a:chExt cx="650567" cy="862012"/>
          </a:xfrm>
        </p:grpSpPr>
        <p:cxnSp>
          <p:nvCxnSpPr>
            <p:cNvPr id="26" name="Straight Connector 24">
              <a:extLst>
                <a:ext uri="{FF2B5EF4-FFF2-40B4-BE49-F238E27FC236}">
                  <a16:creationId xmlns:a16="http://schemas.microsoft.com/office/drawing/2014/main" id="{15BF467D-FD04-B9DB-7CEF-8CCF5B4787BF}"/>
                </a:ext>
              </a:extLst>
            </p:cNvPr>
            <p:cNvCxnSpPr>
              <a:cxnSpLocks/>
            </p:cNvCxnSpPr>
            <p:nvPr/>
          </p:nvCxnSpPr>
          <p:spPr>
            <a:xfrm>
              <a:off x="3506328" y="6134394"/>
              <a:ext cx="4419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0F2604AC-4CB1-AAB1-5D87-85CD7EF8F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2001" y="5272382"/>
              <a:ext cx="650567" cy="650567"/>
            </a:xfrm>
            <a:prstGeom prst="rect">
              <a:avLst/>
            </a:prstGeom>
          </p:spPr>
        </p:pic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E185D37-CBB1-EDBB-4683-B854B221A752}"/>
              </a:ext>
            </a:extLst>
          </p:cNvPr>
          <p:cNvGrpSpPr/>
          <p:nvPr/>
        </p:nvGrpSpPr>
        <p:grpSpPr>
          <a:xfrm>
            <a:off x="6466124" y="5310720"/>
            <a:ext cx="1468201" cy="823674"/>
            <a:chOff x="6748699" y="5310720"/>
            <a:chExt cx="1468201" cy="823674"/>
          </a:xfrm>
        </p:grpSpPr>
        <p:cxnSp>
          <p:nvCxnSpPr>
            <p:cNvPr id="33" name="Straight Connector 24">
              <a:extLst>
                <a:ext uri="{FF2B5EF4-FFF2-40B4-BE49-F238E27FC236}">
                  <a16:creationId xmlns:a16="http://schemas.microsoft.com/office/drawing/2014/main" id="{CA534530-81E0-3836-0AD0-08A15CAE8386}"/>
                </a:ext>
              </a:extLst>
            </p:cNvPr>
            <p:cNvCxnSpPr>
              <a:cxnSpLocks/>
            </p:cNvCxnSpPr>
            <p:nvPr/>
          </p:nvCxnSpPr>
          <p:spPr>
            <a:xfrm>
              <a:off x="6748699" y="6134394"/>
              <a:ext cx="146820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D4839BBE-AD70-E852-9592-4FE071DCD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9567" y="5310720"/>
              <a:ext cx="635623" cy="635623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8084D0A-C1BB-E005-E945-4D2F1149F5A3}"/>
              </a:ext>
            </a:extLst>
          </p:cNvPr>
          <p:cNvGrpSpPr/>
          <p:nvPr/>
        </p:nvGrpSpPr>
        <p:grpSpPr>
          <a:xfrm>
            <a:off x="4578050" y="5354935"/>
            <a:ext cx="952800" cy="779459"/>
            <a:chOff x="4578050" y="5354935"/>
            <a:chExt cx="952800" cy="779459"/>
          </a:xfrm>
        </p:grpSpPr>
        <p:cxnSp>
          <p:nvCxnSpPr>
            <p:cNvPr id="31" name="Straight Connector 24">
              <a:extLst>
                <a:ext uri="{FF2B5EF4-FFF2-40B4-BE49-F238E27FC236}">
                  <a16:creationId xmlns:a16="http://schemas.microsoft.com/office/drawing/2014/main" id="{DAF05D3D-51F7-6DC4-17BF-F3FFACED93E0}"/>
                </a:ext>
              </a:extLst>
            </p:cNvPr>
            <p:cNvCxnSpPr>
              <a:cxnSpLocks/>
            </p:cNvCxnSpPr>
            <p:nvPr/>
          </p:nvCxnSpPr>
          <p:spPr>
            <a:xfrm>
              <a:off x="4578050" y="6134394"/>
              <a:ext cx="952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35DB2462-99D4-4B4E-3877-53A3030D1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6639" y="5354935"/>
              <a:ext cx="635623" cy="635623"/>
            </a:xfrm>
            <a:prstGeom prst="rect">
              <a:avLst/>
            </a:prstGeom>
          </p:spPr>
        </p:pic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9E4287E-52F2-0077-14B2-8118938BA250}"/>
              </a:ext>
            </a:extLst>
          </p:cNvPr>
          <p:cNvGrpSpPr/>
          <p:nvPr/>
        </p:nvGrpSpPr>
        <p:grpSpPr>
          <a:xfrm>
            <a:off x="1695450" y="5406103"/>
            <a:ext cx="1256293" cy="728291"/>
            <a:chOff x="7252691" y="5406103"/>
            <a:chExt cx="1256293" cy="728291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50E1CCB9-4B9A-F353-99E8-868354178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5087" y="5406103"/>
              <a:ext cx="571500" cy="571500"/>
            </a:xfrm>
            <a:prstGeom prst="rect">
              <a:avLst/>
            </a:prstGeom>
          </p:spPr>
        </p:pic>
        <p:cxnSp>
          <p:nvCxnSpPr>
            <p:cNvPr id="55" name="Straight Connector 36">
              <a:extLst>
                <a:ext uri="{FF2B5EF4-FFF2-40B4-BE49-F238E27FC236}">
                  <a16:creationId xmlns:a16="http://schemas.microsoft.com/office/drawing/2014/main" id="{E66BCA67-2DB5-8C1A-7ACE-FABBDF2029FC}"/>
                </a:ext>
              </a:extLst>
            </p:cNvPr>
            <p:cNvCxnSpPr>
              <a:cxnSpLocks/>
            </p:cNvCxnSpPr>
            <p:nvPr/>
          </p:nvCxnSpPr>
          <p:spPr>
            <a:xfrm>
              <a:off x="7252691" y="6134394"/>
              <a:ext cx="12562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B2B91E71-9D85-7B7B-02DA-0EF5239248D3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A601E502-7FAD-8B60-0E27-EC12B6BB951B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85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A4404-ADAE-4791-371E-0F9273A0C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46E84EE8-4500-BB98-3648-D82A3F2A8D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8" b="3068"/>
          <a:stretch/>
        </p:blipFill>
        <p:spPr>
          <a:xfrm>
            <a:off x="4245602" y="278958"/>
            <a:ext cx="6152399" cy="4331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3D5C77-C552-E8AB-1E04-EA9281506083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noProof="0" dirty="0">
                <a:latin typeface="Calibri" charset="0"/>
                <a:ea typeface="Calibri" charset="0"/>
                <a:cs typeface="Calibri" charset="0"/>
              </a:rPr>
              <a:t>HAY UNA </a:t>
            </a:r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PARED QUE REFLEJA LUCES Y FORMAS</a:t>
            </a:r>
            <a:endParaRPr lang="es-ES" sz="2200" spc="50" noProof="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3A685E8E-83FB-2586-C7C0-258478A8AF13}"/>
              </a:ext>
            </a:extLst>
          </p:cNvPr>
          <p:cNvGrpSpPr/>
          <p:nvPr/>
        </p:nvGrpSpPr>
        <p:grpSpPr>
          <a:xfrm>
            <a:off x="2247103" y="5314368"/>
            <a:ext cx="1081168" cy="820026"/>
            <a:chOff x="5132366" y="5314368"/>
            <a:chExt cx="1081168" cy="820026"/>
          </a:xfrm>
        </p:grpSpPr>
        <p:cxnSp>
          <p:nvCxnSpPr>
            <p:cNvPr id="5" name="Straight Connector 24">
              <a:extLst>
                <a:ext uri="{FF2B5EF4-FFF2-40B4-BE49-F238E27FC236}">
                  <a16:creationId xmlns:a16="http://schemas.microsoft.com/office/drawing/2014/main" id="{9DF51310-4295-961E-4DA9-B839548F3734}"/>
                </a:ext>
              </a:extLst>
            </p:cNvPr>
            <p:cNvCxnSpPr>
              <a:cxnSpLocks/>
            </p:cNvCxnSpPr>
            <p:nvPr/>
          </p:nvCxnSpPr>
          <p:spPr>
            <a:xfrm>
              <a:off x="5384718" y="6134394"/>
              <a:ext cx="49171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9">
              <a:extLst>
                <a:ext uri="{FF2B5EF4-FFF2-40B4-BE49-F238E27FC236}">
                  <a16:creationId xmlns:a16="http://schemas.microsoft.com/office/drawing/2014/main" id="{17DD3961-123B-EB1A-91B8-CAE5C88FCF4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2" name="Picture 30">
                <a:extLst>
                  <a:ext uri="{FF2B5EF4-FFF2-40B4-BE49-F238E27FC236}">
                    <a16:creationId xmlns:a16="http://schemas.microsoft.com/office/drawing/2014/main" id="{39ECDCC9-298C-5AF4-7532-DA57A4D55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3" name="Picture 31">
                <a:extLst>
                  <a:ext uri="{FF2B5EF4-FFF2-40B4-BE49-F238E27FC236}">
                    <a16:creationId xmlns:a16="http://schemas.microsoft.com/office/drawing/2014/main" id="{A1ACD5A6-D8F3-8211-0251-B83CA332F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4" name="Picture 32">
                <a:extLst>
                  <a:ext uri="{FF2B5EF4-FFF2-40B4-BE49-F238E27FC236}">
                    <a16:creationId xmlns:a16="http://schemas.microsoft.com/office/drawing/2014/main" id="{52835A50-4812-9E6A-2AEC-50B759338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4E223F0-6F08-4CAD-2E13-CBBC7C97AD42}"/>
              </a:ext>
            </a:extLst>
          </p:cNvPr>
          <p:cNvGrpSpPr/>
          <p:nvPr/>
        </p:nvGrpSpPr>
        <p:grpSpPr>
          <a:xfrm>
            <a:off x="6121831" y="5341647"/>
            <a:ext cx="707044" cy="792747"/>
            <a:chOff x="3432130" y="5341647"/>
            <a:chExt cx="707044" cy="792747"/>
          </a:xfrm>
        </p:grpSpPr>
        <p:cxnSp>
          <p:nvCxnSpPr>
            <p:cNvPr id="16" name="Straight Connector 24">
              <a:extLst>
                <a:ext uri="{FF2B5EF4-FFF2-40B4-BE49-F238E27FC236}">
                  <a16:creationId xmlns:a16="http://schemas.microsoft.com/office/drawing/2014/main" id="{715FE763-3620-B904-82C9-BEAACED6793F}"/>
                </a:ext>
              </a:extLst>
            </p:cNvPr>
            <p:cNvCxnSpPr>
              <a:cxnSpLocks/>
            </p:cNvCxnSpPr>
            <p:nvPr/>
          </p:nvCxnSpPr>
          <p:spPr>
            <a:xfrm>
              <a:off x="3432130" y="6134394"/>
              <a:ext cx="7070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F814176-5290-0398-8308-9E4B4390B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5001" y="5341647"/>
              <a:ext cx="581302" cy="581302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901E2AE-5391-A750-9F65-9E893C865CE6}"/>
              </a:ext>
            </a:extLst>
          </p:cNvPr>
          <p:cNvGrpSpPr/>
          <p:nvPr/>
        </p:nvGrpSpPr>
        <p:grpSpPr>
          <a:xfrm>
            <a:off x="7166939" y="5266520"/>
            <a:ext cx="979320" cy="867874"/>
            <a:chOff x="7166939" y="5266520"/>
            <a:chExt cx="979320" cy="867874"/>
          </a:xfrm>
        </p:grpSpPr>
        <p:pic>
          <p:nvPicPr>
            <p:cNvPr id="9" name="Imatge 8" descr="Imatge que conté negre, foscor&#10;&#10;Pot ser que el contingut generat per IA no sigui correcte.">
              <a:extLst>
                <a:ext uri="{FF2B5EF4-FFF2-40B4-BE49-F238E27FC236}">
                  <a16:creationId xmlns:a16="http://schemas.microsoft.com/office/drawing/2014/main" id="{36B8C266-D10B-2072-46D3-74F61FF24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6310" y="5266520"/>
              <a:ext cx="740579" cy="740579"/>
            </a:xfrm>
            <a:prstGeom prst="rect">
              <a:avLst/>
            </a:prstGeom>
          </p:spPr>
        </p:pic>
        <p:cxnSp>
          <p:nvCxnSpPr>
            <p:cNvPr id="21" name="Straight Connector 24">
              <a:extLst>
                <a:ext uri="{FF2B5EF4-FFF2-40B4-BE49-F238E27FC236}">
                  <a16:creationId xmlns:a16="http://schemas.microsoft.com/office/drawing/2014/main" id="{FC805004-06DC-34B6-1361-6CBE4D683E70}"/>
                </a:ext>
              </a:extLst>
            </p:cNvPr>
            <p:cNvCxnSpPr>
              <a:cxnSpLocks/>
            </p:cNvCxnSpPr>
            <p:nvPr/>
          </p:nvCxnSpPr>
          <p:spPr>
            <a:xfrm>
              <a:off x="7166939" y="6134394"/>
              <a:ext cx="97932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392CE01D-CE8D-1AC6-5874-BF0AC922A69B}"/>
              </a:ext>
            </a:extLst>
          </p:cNvPr>
          <p:cNvGrpSpPr/>
          <p:nvPr/>
        </p:nvGrpSpPr>
        <p:grpSpPr>
          <a:xfrm>
            <a:off x="3656790" y="5386710"/>
            <a:ext cx="720032" cy="747684"/>
            <a:chOff x="3652915" y="5386710"/>
            <a:chExt cx="720032" cy="747684"/>
          </a:xfrm>
        </p:grpSpPr>
        <p:cxnSp>
          <p:nvCxnSpPr>
            <p:cNvPr id="33" name="Straight Connector 24">
              <a:extLst>
                <a:ext uri="{FF2B5EF4-FFF2-40B4-BE49-F238E27FC236}">
                  <a16:creationId xmlns:a16="http://schemas.microsoft.com/office/drawing/2014/main" id="{B174B94F-29E8-DB13-7CB9-9D5F3F23FF37}"/>
                </a:ext>
              </a:extLst>
            </p:cNvPr>
            <p:cNvCxnSpPr>
              <a:cxnSpLocks/>
            </p:cNvCxnSpPr>
            <p:nvPr/>
          </p:nvCxnSpPr>
          <p:spPr>
            <a:xfrm>
              <a:off x="3660996" y="6134394"/>
              <a:ext cx="7119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2CFBD9A-B0CF-BE24-5A52-11DD60587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2915" y="5386710"/>
              <a:ext cx="719497" cy="615222"/>
            </a:xfrm>
            <a:prstGeom prst="rect">
              <a:avLst/>
            </a:prstGeom>
          </p:spPr>
        </p:pic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03886971-5E97-1900-D487-F2C5D9B0BB0D}"/>
              </a:ext>
            </a:extLst>
          </p:cNvPr>
          <p:cNvGrpSpPr/>
          <p:nvPr/>
        </p:nvGrpSpPr>
        <p:grpSpPr>
          <a:xfrm>
            <a:off x="5094041" y="5426474"/>
            <a:ext cx="925047" cy="707920"/>
            <a:chOff x="5094041" y="5426474"/>
            <a:chExt cx="925047" cy="707920"/>
          </a:xfrm>
        </p:grpSpPr>
        <p:cxnSp>
          <p:nvCxnSpPr>
            <p:cNvPr id="45" name="Straight Connector 24">
              <a:extLst>
                <a:ext uri="{FF2B5EF4-FFF2-40B4-BE49-F238E27FC236}">
                  <a16:creationId xmlns:a16="http://schemas.microsoft.com/office/drawing/2014/main" id="{A311D1FE-2A9F-634B-24C2-95D81BC3839A}"/>
                </a:ext>
              </a:extLst>
            </p:cNvPr>
            <p:cNvCxnSpPr>
              <a:cxnSpLocks/>
            </p:cNvCxnSpPr>
            <p:nvPr/>
          </p:nvCxnSpPr>
          <p:spPr>
            <a:xfrm>
              <a:off x="5094041" y="6134394"/>
              <a:ext cx="92504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AF16AAFF-46F4-B105-9153-74DC8EA8A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92237" y="5426474"/>
              <a:ext cx="528655" cy="528655"/>
            </a:xfrm>
            <a:prstGeom prst="rect">
              <a:avLst/>
            </a:prstGeom>
          </p:spPr>
        </p:pic>
      </p:grpSp>
      <p:sp>
        <p:nvSpPr>
          <p:cNvPr id="4" name="Rectangle 23">
            <a:extLst>
              <a:ext uri="{FF2B5EF4-FFF2-40B4-BE49-F238E27FC236}">
                <a16:creationId xmlns:a16="http://schemas.microsoft.com/office/drawing/2014/main" id="{A9EAB85B-C501-5E66-84B4-43A81DBFBBCA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BB13FDD3-69CB-C8E0-6082-53B77BAB8B3A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834FAED-1284-32C4-4751-E21419238B84}"/>
              </a:ext>
            </a:extLst>
          </p:cNvPr>
          <p:cNvGrpSpPr/>
          <p:nvPr/>
        </p:nvGrpSpPr>
        <p:grpSpPr>
          <a:xfrm>
            <a:off x="292964" y="3130079"/>
            <a:ext cx="3722629" cy="716707"/>
            <a:chOff x="292964" y="3130079"/>
            <a:chExt cx="3722629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7FA317-828E-7311-3F51-84D87278522C}"/>
                </a:ext>
              </a:extLst>
            </p:cNvPr>
            <p:cNvSpPr/>
            <p:nvPr/>
          </p:nvSpPr>
          <p:spPr>
            <a:xfrm>
              <a:off x="292964" y="3130079"/>
              <a:ext cx="2844017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CALEIDOSCOPIO</a:t>
              </a:r>
            </a:p>
          </p:txBody>
        </p:sp>
        <p:cxnSp>
          <p:nvCxnSpPr>
            <p:cNvPr id="10" name="Straight Arrow Connector 28">
              <a:extLst>
                <a:ext uri="{FF2B5EF4-FFF2-40B4-BE49-F238E27FC236}">
                  <a16:creationId xmlns:a16="http://schemas.microsoft.com/office/drawing/2014/main" id="{209054A8-0C55-AA91-D7C4-ABEA3C8245C8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012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C80CF-A832-F827-00EF-977B4BC89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8ABFFFEF-17FE-29F1-9189-1A1C40110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33" t="19176" r="1161" b="16708"/>
          <a:stretch>
            <a:fillRect/>
          </a:stretch>
        </p:blipFill>
        <p:spPr>
          <a:xfrm>
            <a:off x="4245602" y="278958"/>
            <a:ext cx="6152399" cy="4331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EEB76E-2378-2233-A4D4-EB0AE2899093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HAY UNA PARED QUE PROYECTA MI SOMBRA DE COLORES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3FE306-E8A5-B940-EC8B-9580BCE35E06}"/>
              </a:ext>
            </a:extLst>
          </p:cNvPr>
          <p:cNvGrpSpPr/>
          <p:nvPr/>
        </p:nvGrpSpPr>
        <p:grpSpPr>
          <a:xfrm>
            <a:off x="292964" y="3130079"/>
            <a:ext cx="3722629" cy="716707"/>
            <a:chOff x="292964" y="3130079"/>
            <a:chExt cx="3722629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ADDD23-91EF-A68C-6F33-D80FEC7A0B5F}"/>
                </a:ext>
              </a:extLst>
            </p:cNvPr>
            <p:cNvSpPr/>
            <p:nvPr/>
          </p:nvSpPr>
          <p:spPr>
            <a:xfrm>
              <a:off x="292964" y="3130079"/>
              <a:ext cx="2898714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SOMBRAS </a:t>
              </a:r>
              <a:br>
                <a:rPr lang="es-ES" sz="3300" cap="all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CON</a:t>
              </a:r>
              <a:r>
                <a:rPr lang="es-ES" sz="3300" cap="all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 EL CUERPO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37D5D16-269B-5076-3318-C900E725B3B1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F9A1555-4FAF-595A-0DA7-06CB25DBFF80}"/>
              </a:ext>
            </a:extLst>
          </p:cNvPr>
          <p:cNvGrpSpPr/>
          <p:nvPr/>
        </p:nvGrpSpPr>
        <p:grpSpPr>
          <a:xfrm>
            <a:off x="3075827" y="5386710"/>
            <a:ext cx="720032" cy="747684"/>
            <a:chOff x="3652915" y="5386710"/>
            <a:chExt cx="720032" cy="747684"/>
          </a:xfrm>
        </p:grpSpPr>
        <p:cxnSp>
          <p:nvCxnSpPr>
            <p:cNvPr id="17" name="Straight Connector 24">
              <a:extLst>
                <a:ext uri="{FF2B5EF4-FFF2-40B4-BE49-F238E27FC236}">
                  <a16:creationId xmlns:a16="http://schemas.microsoft.com/office/drawing/2014/main" id="{BF4128E6-9CFF-D40C-4A2D-FA856E6A167B}"/>
                </a:ext>
              </a:extLst>
            </p:cNvPr>
            <p:cNvCxnSpPr>
              <a:cxnSpLocks/>
            </p:cNvCxnSpPr>
            <p:nvPr/>
          </p:nvCxnSpPr>
          <p:spPr>
            <a:xfrm>
              <a:off x="3660996" y="6134394"/>
              <a:ext cx="7119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221F206-9D98-C0F1-DB02-5781ECAA8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2915" y="5386710"/>
              <a:ext cx="719497" cy="615222"/>
            </a:xfrm>
            <a:prstGeom prst="rect">
              <a:avLst/>
            </a:prstGeom>
          </p:spPr>
        </p:pic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A361F898-3839-E3E8-F8DE-ECFE76603914}"/>
              </a:ext>
            </a:extLst>
          </p:cNvPr>
          <p:cNvGrpSpPr/>
          <p:nvPr/>
        </p:nvGrpSpPr>
        <p:grpSpPr>
          <a:xfrm>
            <a:off x="4521475" y="5399150"/>
            <a:ext cx="1154930" cy="735244"/>
            <a:chOff x="4388086" y="5399150"/>
            <a:chExt cx="1154930" cy="735244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7FB9DB9-082D-B81E-7E76-487EA3E2C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9361" y="5399150"/>
              <a:ext cx="572381" cy="572381"/>
            </a:xfrm>
            <a:prstGeom prst="rect">
              <a:avLst/>
            </a:prstGeom>
          </p:spPr>
        </p:pic>
        <p:cxnSp>
          <p:nvCxnSpPr>
            <p:cNvPr id="23" name="Straight Connector 24">
              <a:extLst>
                <a:ext uri="{FF2B5EF4-FFF2-40B4-BE49-F238E27FC236}">
                  <a16:creationId xmlns:a16="http://schemas.microsoft.com/office/drawing/2014/main" id="{3DCBD7C9-C7A1-A071-3602-A17A039B6654}"/>
                </a:ext>
              </a:extLst>
            </p:cNvPr>
            <p:cNvCxnSpPr>
              <a:cxnSpLocks/>
            </p:cNvCxnSpPr>
            <p:nvPr/>
          </p:nvCxnSpPr>
          <p:spPr>
            <a:xfrm>
              <a:off x="4388086" y="6134394"/>
              <a:ext cx="11549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7280471-14EC-6C45-274A-D9E97A614A25}"/>
              </a:ext>
            </a:extLst>
          </p:cNvPr>
          <p:cNvGrpSpPr/>
          <p:nvPr/>
        </p:nvGrpSpPr>
        <p:grpSpPr>
          <a:xfrm>
            <a:off x="7722431" y="5308014"/>
            <a:ext cx="1034696" cy="826380"/>
            <a:chOff x="7730347" y="5308014"/>
            <a:chExt cx="1034696" cy="826380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14461275-982C-5528-935B-B8E994B2AC10}"/>
                </a:ext>
              </a:extLst>
            </p:cNvPr>
            <p:cNvGrpSpPr/>
            <p:nvPr/>
          </p:nvGrpSpPr>
          <p:grpSpPr>
            <a:xfrm rot="3600000">
              <a:off x="7874729" y="5331323"/>
              <a:ext cx="698433" cy="651815"/>
              <a:chOff x="9111234" y="5245325"/>
              <a:chExt cx="790583" cy="737814"/>
            </a:xfrm>
          </p:grpSpPr>
          <p:grpSp>
            <p:nvGrpSpPr>
              <p:cNvPr id="31" name="Grupo 30">
                <a:extLst>
                  <a:ext uri="{FF2B5EF4-FFF2-40B4-BE49-F238E27FC236}">
                    <a16:creationId xmlns:a16="http://schemas.microsoft.com/office/drawing/2014/main" id="{D2A57C29-F2BE-24B2-892B-4B6A36A929A9}"/>
                  </a:ext>
                </a:extLst>
              </p:cNvPr>
              <p:cNvGrpSpPr/>
              <p:nvPr/>
            </p:nvGrpSpPr>
            <p:grpSpPr>
              <a:xfrm>
                <a:off x="9111234" y="5245325"/>
                <a:ext cx="611150" cy="737814"/>
                <a:chOff x="9111234" y="5245325"/>
                <a:chExt cx="611150" cy="737814"/>
              </a:xfrm>
            </p:grpSpPr>
            <p:sp>
              <p:nvSpPr>
                <p:cNvPr id="25" name="Oval 35">
                  <a:extLst>
                    <a:ext uri="{FF2B5EF4-FFF2-40B4-BE49-F238E27FC236}">
                      <a16:creationId xmlns:a16="http://schemas.microsoft.com/office/drawing/2014/main" id="{19465A66-857A-CFF8-11DE-9002EE19EFD7}"/>
                    </a:ext>
                  </a:extLst>
                </p:cNvPr>
                <p:cNvSpPr/>
                <p:nvPr/>
              </p:nvSpPr>
              <p:spPr>
                <a:xfrm>
                  <a:off x="9111234" y="5245325"/>
                  <a:ext cx="431717" cy="431717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  <a:alpha val="82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0" name="Oval 35">
                  <a:extLst>
                    <a:ext uri="{FF2B5EF4-FFF2-40B4-BE49-F238E27FC236}">
                      <a16:creationId xmlns:a16="http://schemas.microsoft.com/office/drawing/2014/main" id="{455DE462-876C-D12E-3557-400AC3B2B0E4}"/>
                    </a:ext>
                  </a:extLst>
                </p:cNvPr>
                <p:cNvSpPr/>
                <p:nvPr/>
              </p:nvSpPr>
              <p:spPr>
                <a:xfrm>
                  <a:off x="9290667" y="5551422"/>
                  <a:ext cx="431717" cy="431717"/>
                </a:xfrm>
                <a:prstGeom prst="ellipse">
                  <a:avLst/>
                </a:prstGeom>
                <a:solidFill>
                  <a:srgbClr val="FF0000">
                    <a:alpha val="85000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32" name="Oval 35">
                <a:extLst>
                  <a:ext uri="{FF2B5EF4-FFF2-40B4-BE49-F238E27FC236}">
                    <a16:creationId xmlns:a16="http://schemas.microsoft.com/office/drawing/2014/main" id="{27B97E4C-7364-8461-E0CD-31D13605046B}"/>
                  </a:ext>
                </a:extLst>
              </p:cNvPr>
              <p:cNvSpPr/>
              <p:nvPr/>
            </p:nvSpPr>
            <p:spPr>
              <a:xfrm>
                <a:off x="9470100" y="5245325"/>
                <a:ext cx="431717" cy="43171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8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cxnSp>
          <p:nvCxnSpPr>
            <p:cNvPr id="36" name="Straight Connector 24">
              <a:extLst>
                <a:ext uri="{FF2B5EF4-FFF2-40B4-BE49-F238E27FC236}">
                  <a16:creationId xmlns:a16="http://schemas.microsoft.com/office/drawing/2014/main" id="{359081BD-4F34-FC7E-7870-1CAD50146F77}"/>
                </a:ext>
              </a:extLst>
            </p:cNvPr>
            <p:cNvCxnSpPr>
              <a:cxnSpLocks/>
            </p:cNvCxnSpPr>
            <p:nvPr/>
          </p:nvCxnSpPr>
          <p:spPr>
            <a:xfrm>
              <a:off x="7730347" y="6134394"/>
              <a:ext cx="103469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CFA82C3-8D51-02C2-771F-6110E724CD11}"/>
              </a:ext>
            </a:extLst>
          </p:cNvPr>
          <p:cNvGrpSpPr/>
          <p:nvPr/>
        </p:nvGrpSpPr>
        <p:grpSpPr>
          <a:xfrm>
            <a:off x="6181210" y="5370904"/>
            <a:ext cx="1019195" cy="763490"/>
            <a:chOff x="4704814" y="5370904"/>
            <a:chExt cx="1019195" cy="763490"/>
          </a:xfrm>
        </p:grpSpPr>
        <p:cxnSp>
          <p:nvCxnSpPr>
            <p:cNvPr id="39" name="Straight Connector 24">
              <a:extLst>
                <a:ext uri="{FF2B5EF4-FFF2-40B4-BE49-F238E27FC236}">
                  <a16:creationId xmlns:a16="http://schemas.microsoft.com/office/drawing/2014/main" id="{8009A211-1094-98B5-6A6F-5A1D9F6350F1}"/>
                </a:ext>
              </a:extLst>
            </p:cNvPr>
            <p:cNvCxnSpPr>
              <a:cxnSpLocks/>
            </p:cNvCxnSpPr>
            <p:nvPr/>
          </p:nvCxnSpPr>
          <p:spPr>
            <a:xfrm>
              <a:off x="4704814" y="6134394"/>
              <a:ext cx="101919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50E5EB6-BFD6-07FF-E759-809588D75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2977" y="5370904"/>
              <a:ext cx="742869" cy="625574"/>
            </a:xfrm>
            <a:prstGeom prst="rect">
              <a:avLst/>
            </a:prstGeom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48A871AD-5CC1-9DDD-AA7A-43CA8749EAAE}"/>
              </a:ext>
            </a:extLst>
          </p:cNvPr>
          <p:cNvGrpSpPr/>
          <p:nvPr/>
        </p:nvGrpSpPr>
        <p:grpSpPr>
          <a:xfrm>
            <a:off x="5614004" y="5083210"/>
            <a:ext cx="628810" cy="1051184"/>
            <a:chOff x="5981971" y="5083210"/>
            <a:chExt cx="628810" cy="1051184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308A573E-7D73-0DC6-C63F-FF5268B34212}"/>
                </a:ext>
              </a:extLst>
            </p:cNvPr>
            <p:cNvGrpSpPr/>
            <p:nvPr/>
          </p:nvGrpSpPr>
          <p:grpSpPr>
            <a:xfrm>
              <a:off x="5981971" y="5083210"/>
              <a:ext cx="628810" cy="921621"/>
              <a:chOff x="5981971" y="5058330"/>
              <a:chExt cx="628810" cy="921621"/>
            </a:xfrm>
          </p:grpSpPr>
          <p:pic>
            <p:nvPicPr>
              <p:cNvPr id="44" name="Imagen 43">
                <a:extLst>
                  <a:ext uri="{FF2B5EF4-FFF2-40B4-BE49-F238E27FC236}">
                    <a16:creationId xmlns:a16="http://schemas.microsoft.com/office/drawing/2014/main" id="{CC0270AA-1483-3E4B-3C55-5E48CCEEA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1971" y="5351141"/>
                <a:ext cx="628810" cy="628810"/>
              </a:xfrm>
              <a:prstGeom prst="rect">
                <a:avLst/>
              </a:prstGeom>
            </p:spPr>
          </p:pic>
          <p:pic>
            <p:nvPicPr>
              <p:cNvPr id="45" name="Picture 32">
                <a:extLst>
                  <a:ext uri="{FF2B5EF4-FFF2-40B4-BE49-F238E27FC236}">
                    <a16:creationId xmlns:a16="http://schemas.microsoft.com/office/drawing/2014/main" id="{ED266513-B549-F67C-4006-E7DA76223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170004" y="5058329"/>
                <a:ext cx="252744" cy="252745"/>
              </a:xfrm>
              <a:prstGeom prst="rect">
                <a:avLst/>
              </a:prstGeom>
            </p:spPr>
          </p:pic>
        </p:grpSp>
        <p:cxnSp>
          <p:nvCxnSpPr>
            <p:cNvPr id="47" name="Straight Connector 24">
              <a:extLst>
                <a:ext uri="{FF2B5EF4-FFF2-40B4-BE49-F238E27FC236}">
                  <a16:creationId xmlns:a16="http://schemas.microsoft.com/office/drawing/2014/main" id="{AC67C9A3-FE79-3D9D-2253-22EA361A071A}"/>
                </a:ext>
              </a:extLst>
            </p:cNvPr>
            <p:cNvCxnSpPr>
              <a:cxnSpLocks/>
            </p:cNvCxnSpPr>
            <p:nvPr/>
          </p:nvCxnSpPr>
          <p:spPr>
            <a:xfrm>
              <a:off x="6145436" y="6134394"/>
              <a:ext cx="3018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3">
            <a:extLst>
              <a:ext uri="{FF2B5EF4-FFF2-40B4-BE49-F238E27FC236}">
                <a16:creationId xmlns:a16="http://schemas.microsoft.com/office/drawing/2014/main" id="{A8FFA84E-97D1-1395-3725-7388F7649283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F5337310-E6A9-4E57-FB91-BEC8C8C8B39A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A7F5D36B-9C8A-87D3-1770-54121BF85526}"/>
              </a:ext>
            </a:extLst>
          </p:cNvPr>
          <p:cNvGrpSpPr/>
          <p:nvPr/>
        </p:nvGrpSpPr>
        <p:grpSpPr>
          <a:xfrm>
            <a:off x="1638596" y="5314368"/>
            <a:ext cx="1081168" cy="820026"/>
            <a:chOff x="5132366" y="5314368"/>
            <a:chExt cx="1081168" cy="820026"/>
          </a:xfrm>
        </p:grpSpPr>
        <p:cxnSp>
          <p:nvCxnSpPr>
            <p:cNvPr id="11" name="Straight Connector 24">
              <a:extLst>
                <a:ext uri="{FF2B5EF4-FFF2-40B4-BE49-F238E27FC236}">
                  <a16:creationId xmlns:a16="http://schemas.microsoft.com/office/drawing/2014/main" id="{2990872B-E553-ED51-1925-A70A60EF46DB}"/>
                </a:ext>
              </a:extLst>
            </p:cNvPr>
            <p:cNvCxnSpPr>
              <a:cxnSpLocks/>
            </p:cNvCxnSpPr>
            <p:nvPr/>
          </p:nvCxnSpPr>
          <p:spPr>
            <a:xfrm>
              <a:off x="5384718" y="6134394"/>
              <a:ext cx="49171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8EBF71F1-49A4-5D00-043D-030CC782531F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5" name="Picture 30">
                <a:extLst>
                  <a:ext uri="{FF2B5EF4-FFF2-40B4-BE49-F238E27FC236}">
                    <a16:creationId xmlns:a16="http://schemas.microsoft.com/office/drawing/2014/main" id="{65C4C889-8048-C981-00DB-D5E97F9C4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9" name="Picture 31">
                <a:extLst>
                  <a:ext uri="{FF2B5EF4-FFF2-40B4-BE49-F238E27FC236}">
                    <a16:creationId xmlns:a16="http://schemas.microsoft.com/office/drawing/2014/main" id="{E0672BB1-ADAE-3834-9873-E8A84610D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1" name="Picture 32">
                <a:extLst>
                  <a:ext uri="{FF2B5EF4-FFF2-40B4-BE49-F238E27FC236}">
                    <a16:creationId xmlns:a16="http://schemas.microsoft.com/office/drawing/2014/main" id="{D8AAB1CE-ECFA-3A48-9B5C-2D32CDED3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08548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0503B-E528-F070-DEE8-6AE2C7CF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4A9A7604-00BE-3D8F-8617-FE4E82F4C9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861" r="41352" b="20465"/>
          <a:stretch>
            <a:fillRect/>
          </a:stretch>
        </p:blipFill>
        <p:spPr>
          <a:xfrm>
            <a:off x="4245602" y="278958"/>
            <a:ext cx="6152399" cy="4331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928E9-7935-332C-D4C9-B547D4EA3B12}"/>
              </a:ext>
            </a:extLst>
          </p:cNvPr>
          <p:cNvSpPr/>
          <p:nvPr/>
        </p:nvSpPr>
        <p:spPr>
          <a:xfrm>
            <a:off x="152400" y="6242400"/>
            <a:ext cx="1038687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150" spc="-20" noProof="0" dirty="0">
                <a:latin typeface="Calibri" charset="0"/>
                <a:ea typeface="Calibri" charset="0"/>
                <a:cs typeface="Calibri" charset="0"/>
              </a:rPr>
              <a:t>HAY UN</a:t>
            </a:r>
            <a:r>
              <a:rPr lang="ca-ES" sz="2150" spc="-20" dirty="0">
                <a:latin typeface="Calibri" charset="0"/>
                <a:ea typeface="Calibri" charset="0"/>
                <a:cs typeface="Calibri" charset="0"/>
              </a:rPr>
              <a:t> ESPACIO CON LUZ PARA HACER</a:t>
            </a:r>
            <a:r>
              <a:rPr lang="ca-ES" sz="2150" spc="-20" noProof="0" dirty="0">
                <a:latin typeface="Calibri" charset="0"/>
                <a:ea typeface="Calibri" charset="0"/>
                <a:cs typeface="Calibri" charset="0"/>
              </a:rPr>
              <a:t> SOMBRAS DE COLORES CON DIFERENTES OBJETOS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F4AC8B-0027-5424-481D-4C84E6B6A583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8DBDF98-09B1-AD53-FCFA-EFEB1DE78412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Muro de luz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48B877C-7CF6-B65C-B0D1-4B74495AC475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23">
            <a:extLst>
              <a:ext uri="{FF2B5EF4-FFF2-40B4-BE49-F238E27FC236}">
                <a16:creationId xmlns:a16="http://schemas.microsoft.com/office/drawing/2014/main" id="{B88C2857-4EF2-9ACC-79DF-0325309D6455}"/>
              </a:ext>
            </a:extLst>
          </p:cNvPr>
          <p:cNvGrpSpPr/>
          <p:nvPr/>
        </p:nvGrpSpPr>
        <p:grpSpPr>
          <a:xfrm>
            <a:off x="367736" y="5314368"/>
            <a:ext cx="1081168" cy="820026"/>
            <a:chOff x="5132366" y="5314368"/>
            <a:chExt cx="1081168" cy="820026"/>
          </a:xfrm>
        </p:grpSpPr>
        <p:cxnSp>
          <p:nvCxnSpPr>
            <p:cNvPr id="4" name="Straight Connector 24">
              <a:extLst>
                <a:ext uri="{FF2B5EF4-FFF2-40B4-BE49-F238E27FC236}">
                  <a16:creationId xmlns:a16="http://schemas.microsoft.com/office/drawing/2014/main" id="{3E329B96-5F8E-A8BC-8C65-C930343287DE}"/>
                </a:ext>
              </a:extLst>
            </p:cNvPr>
            <p:cNvCxnSpPr>
              <a:cxnSpLocks/>
            </p:cNvCxnSpPr>
            <p:nvPr/>
          </p:nvCxnSpPr>
          <p:spPr>
            <a:xfrm>
              <a:off x="5229045" y="6134394"/>
              <a:ext cx="41188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1261AFB0-DAC3-F668-9BD5-38F92324A5A0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1" name="Picture 30">
                <a:extLst>
                  <a:ext uri="{FF2B5EF4-FFF2-40B4-BE49-F238E27FC236}">
                    <a16:creationId xmlns:a16="http://schemas.microsoft.com/office/drawing/2014/main" id="{7FBCE409-53BA-285F-798D-6B0F2E0F1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3" name="Picture 31">
                <a:extLst>
                  <a:ext uri="{FF2B5EF4-FFF2-40B4-BE49-F238E27FC236}">
                    <a16:creationId xmlns:a16="http://schemas.microsoft.com/office/drawing/2014/main" id="{9440900D-CB39-0D2B-51F1-5FA31F807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4" name="Picture 32">
                <a:extLst>
                  <a:ext uri="{FF2B5EF4-FFF2-40B4-BE49-F238E27FC236}">
                    <a16:creationId xmlns:a16="http://schemas.microsoft.com/office/drawing/2014/main" id="{31158444-14FC-A36C-2A24-10341DE0F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25A962B-A391-6061-81D6-7961DAF29F6B}"/>
              </a:ext>
            </a:extLst>
          </p:cNvPr>
          <p:cNvGrpSpPr/>
          <p:nvPr/>
        </p:nvGrpSpPr>
        <p:grpSpPr>
          <a:xfrm>
            <a:off x="6297189" y="5308014"/>
            <a:ext cx="966059" cy="826380"/>
            <a:chOff x="6288884" y="5308014"/>
            <a:chExt cx="966059" cy="826380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AF5E2CAA-C75F-CBF7-0FFC-B0A09990D5E0}"/>
                </a:ext>
              </a:extLst>
            </p:cNvPr>
            <p:cNvGrpSpPr/>
            <p:nvPr/>
          </p:nvGrpSpPr>
          <p:grpSpPr>
            <a:xfrm rot="3600000">
              <a:off x="6407067" y="5331323"/>
              <a:ext cx="698433" cy="651815"/>
              <a:chOff x="9111234" y="5245325"/>
              <a:chExt cx="790583" cy="737814"/>
            </a:xfrm>
          </p:grpSpPr>
          <p:grpSp>
            <p:nvGrpSpPr>
              <p:cNvPr id="35" name="Grupo 34">
                <a:extLst>
                  <a:ext uri="{FF2B5EF4-FFF2-40B4-BE49-F238E27FC236}">
                    <a16:creationId xmlns:a16="http://schemas.microsoft.com/office/drawing/2014/main" id="{90CF7CC6-DD5F-B06E-67CF-0755991041E8}"/>
                  </a:ext>
                </a:extLst>
              </p:cNvPr>
              <p:cNvGrpSpPr/>
              <p:nvPr/>
            </p:nvGrpSpPr>
            <p:grpSpPr>
              <a:xfrm>
                <a:off x="9111234" y="5245325"/>
                <a:ext cx="611150" cy="737814"/>
                <a:chOff x="9111234" y="5245325"/>
                <a:chExt cx="611150" cy="737814"/>
              </a:xfrm>
            </p:grpSpPr>
            <p:sp>
              <p:nvSpPr>
                <p:cNvPr id="37" name="Oval 35">
                  <a:extLst>
                    <a:ext uri="{FF2B5EF4-FFF2-40B4-BE49-F238E27FC236}">
                      <a16:creationId xmlns:a16="http://schemas.microsoft.com/office/drawing/2014/main" id="{EE70E4C7-4549-F217-4467-D0F3811054BE}"/>
                    </a:ext>
                  </a:extLst>
                </p:cNvPr>
                <p:cNvSpPr/>
                <p:nvPr/>
              </p:nvSpPr>
              <p:spPr>
                <a:xfrm>
                  <a:off x="9111234" y="5245325"/>
                  <a:ext cx="431717" cy="431717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  <a:alpha val="82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8" name="Oval 35">
                  <a:extLst>
                    <a:ext uri="{FF2B5EF4-FFF2-40B4-BE49-F238E27FC236}">
                      <a16:creationId xmlns:a16="http://schemas.microsoft.com/office/drawing/2014/main" id="{39750B8C-C911-11CB-B985-89C1F89DD620}"/>
                    </a:ext>
                  </a:extLst>
                </p:cNvPr>
                <p:cNvSpPr/>
                <p:nvPr/>
              </p:nvSpPr>
              <p:spPr>
                <a:xfrm>
                  <a:off x="9290667" y="5551422"/>
                  <a:ext cx="431717" cy="431717"/>
                </a:xfrm>
                <a:prstGeom prst="ellipse">
                  <a:avLst/>
                </a:prstGeom>
                <a:solidFill>
                  <a:srgbClr val="FF0000">
                    <a:alpha val="85000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B25F25A-6744-4B36-F456-CC06DF4693A6}"/>
                  </a:ext>
                </a:extLst>
              </p:cNvPr>
              <p:cNvSpPr/>
              <p:nvPr/>
            </p:nvSpPr>
            <p:spPr>
              <a:xfrm>
                <a:off x="9470100" y="5245325"/>
                <a:ext cx="431717" cy="43171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8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cxnSp>
          <p:nvCxnSpPr>
            <p:cNvPr id="34" name="Straight Connector 24">
              <a:extLst>
                <a:ext uri="{FF2B5EF4-FFF2-40B4-BE49-F238E27FC236}">
                  <a16:creationId xmlns:a16="http://schemas.microsoft.com/office/drawing/2014/main" id="{82836BAE-8670-09D6-643D-36BDD008D02E}"/>
                </a:ext>
              </a:extLst>
            </p:cNvPr>
            <p:cNvCxnSpPr>
              <a:cxnSpLocks/>
            </p:cNvCxnSpPr>
            <p:nvPr/>
          </p:nvCxnSpPr>
          <p:spPr>
            <a:xfrm>
              <a:off x="6288884" y="6134394"/>
              <a:ext cx="9660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7C5EE0FC-8FD6-2D03-F051-CB964A0226AE}"/>
              </a:ext>
            </a:extLst>
          </p:cNvPr>
          <p:cNvGrpSpPr/>
          <p:nvPr/>
        </p:nvGrpSpPr>
        <p:grpSpPr>
          <a:xfrm>
            <a:off x="9290653" y="5399382"/>
            <a:ext cx="942372" cy="735012"/>
            <a:chOff x="9290653" y="5399382"/>
            <a:chExt cx="942372" cy="735012"/>
          </a:xfrm>
        </p:grpSpPr>
        <p:cxnSp>
          <p:nvCxnSpPr>
            <p:cNvPr id="42" name="Straight Connector 24">
              <a:extLst>
                <a:ext uri="{FF2B5EF4-FFF2-40B4-BE49-F238E27FC236}">
                  <a16:creationId xmlns:a16="http://schemas.microsoft.com/office/drawing/2014/main" id="{A6EC9855-8E4C-3CF9-6084-437957A62010}"/>
                </a:ext>
              </a:extLst>
            </p:cNvPr>
            <p:cNvCxnSpPr>
              <a:cxnSpLocks/>
            </p:cNvCxnSpPr>
            <p:nvPr/>
          </p:nvCxnSpPr>
          <p:spPr>
            <a:xfrm>
              <a:off x="9290653" y="6134394"/>
              <a:ext cx="9423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DD413AC3-1386-598C-8532-200D4858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9501" y="5399382"/>
              <a:ext cx="673100" cy="622300"/>
            </a:xfrm>
            <a:prstGeom prst="rect">
              <a:avLst/>
            </a:prstGeom>
          </p:spPr>
        </p:pic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6FD4EBF7-279F-4B08-6CA0-3C8E96D26625}"/>
              </a:ext>
            </a:extLst>
          </p:cNvPr>
          <p:cNvGrpSpPr/>
          <p:nvPr/>
        </p:nvGrpSpPr>
        <p:grpSpPr>
          <a:xfrm>
            <a:off x="7909887" y="5646561"/>
            <a:ext cx="1297613" cy="487833"/>
            <a:chOff x="7842529" y="5646561"/>
            <a:chExt cx="1297613" cy="487833"/>
          </a:xfrm>
        </p:grpSpPr>
        <p:cxnSp>
          <p:nvCxnSpPr>
            <p:cNvPr id="76" name="Straight Connector 24">
              <a:extLst>
                <a:ext uri="{FF2B5EF4-FFF2-40B4-BE49-F238E27FC236}">
                  <a16:creationId xmlns:a16="http://schemas.microsoft.com/office/drawing/2014/main" id="{E4F6AE94-3806-9661-475F-6F35834D43E0}"/>
                </a:ext>
              </a:extLst>
            </p:cNvPr>
            <p:cNvCxnSpPr>
              <a:cxnSpLocks/>
            </p:cNvCxnSpPr>
            <p:nvPr/>
          </p:nvCxnSpPr>
          <p:spPr>
            <a:xfrm>
              <a:off x="7842529" y="6134394"/>
              <a:ext cx="12976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5D6BA092-2F3D-6847-F3AE-8C1DD9100499}"/>
                </a:ext>
              </a:extLst>
            </p:cNvPr>
            <p:cNvGrpSpPr/>
            <p:nvPr/>
          </p:nvGrpSpPr>
          <p:grpSpPr>
            <a:xfrm>
              <a:off x="8036201" y="5646561"/>
              <a:ext cx="856371" cy="313447"/>
              <a:chOff x="8036201" y="5646561"/>
              <a:chExt cx="856371" cy="313447"/>
            </a:xfrm>
          </p:grpSpPr>
          <p:grpSp>
            <p:nvGrpSpPr>
              <p:cNvPr id="78" name="Grupo 77">
                <a:extLst>
                  <a:ext uri="{FF2B5EF4-FFF2-40B4-BE49-F238E27FC236}">
                    <a16:creationId xmlns:a16="http://schemas.microsoft.com/office/drawing/2014/main" id="{FB753808-F5A1-DFB2-2D82-7579B00CBF86}"/>
                  </a:ext>
                </a:extLst>
              </p:cNvPr>
              <p:cNvGrpSpPr/>
              <p:nvPr/>
            </p:nvGrpSpPr>
            <p:grpSpPr>
              <a:xfrm>
                <a:off x="8411999" y="5743752"/>
                <a:ext cx="104775" cy="119063"/>
                <a:chOff x="7273925" y="6850856"/>
                <a:chExt cx="104775" cy="119063"/>
              </a:xfrm>
            </p:grpSpPr>
            <p:cxnSp>
              <p:nvCxnSpPr>
                <p:cNvPr id="81" name="Conector recto 80">
                  <a:extLst>
                    <a:ext uri="{FF2B5EF4-FFF2-40B4-BE49-F238E27FC236}">
                      <a16:creationId xmlns:a16="http://schemas.microsoft.com/office/drawing/2014/main" id="{75B1DD74-B447-46EF-7B4C-A59831FC24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3925" y="6880225"/>
                  <a:ext cx="104775" cy="0"/>
                </a:xfrm>
                <a:prstGeom prst="line">
                  <a:avLst/>
                </a:prstGeom>
                <a:ln w="19050" cap="rnd">
                  <a:solidFill>
                    <a:srgbClr val="B44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cto 81">
                  <a:extLst>
                    <a:ext uri="{FF2B5EF4-FFF2-40B4-BE49-F238E27FC236}">
                      <a16:creationId xmlns:a16="http://schemas.microsoft.com/office/drawing/2014/main" id="{54154C12-0661-2596-94E6-FD2C3FC8A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3925" y="6940550"/>
                  <a:ext cx="104775" cy="0"/>
                </a:xfrm>
                <a:prstGeom prst="line">
                  <a:avLst/>
                </a:prstGeom>
                <a:ln w="19050" cap="rnd">
                  <a:solidFill>
                    <a:srgbClr val="B44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cto 82">
                  <a:extLst>
                    <a:ext uri="{FF2B5EF4-FFF2-40B4-BE49-F238E27FC236}">
                      <a16:creationId xmlns:a16="http://schemas.microsoft.com/office/drawing/2014/main" id="{7B52D6AC-7153-9B8C-D9DD-F849319C8E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84786" y="6850856"/>
                  <a:ext cx="90739" cy="119063"/>
                </a:xfrm>
                <a:prstGeom prst="line">
                  <a:avLst/>
                </a:prstGeom>
                <a:ln w="19050" cap="rnd">
                  <a:solidFill>
                    <a:srgbClr val="B44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Rectángulo 78">
                <a:extLst>
                  <a:ext uri="{FF2B5EF4-FFF2-40B4-BE49-F238E27FC236}">
                    <a16:creationId xmlns:a16="http://schemas.microsoft.com/office/drawing/2014/main" id="{99032037-556C-7F81-3500-599F4F4613A1}"/>
                  </a:ext>
                </a:extLst>
              </p:cNvPr>
              <p:cNvSpPr/>
              <p:nvPr/>
            </p:nvSpPr>
            <p:spPr>
              <a:xfrm>
                <a:off x="8036201" y="5646561"/>
                <a:ext cx="313447" cy="313447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id="{B984A15F-19CD-2ADE-5AEA-2C4202744E7E}"/>
                  </a:ext>
                </a:extLst>
              </p:cNvPr>
              <p:cNvSpPr/>
              <p:nvPr/>
            </p:nvSpPr>
            <p:spPr>
              <a:xfrm>
                <a:off x="8579125" y="5646561"/>
                <a:ext cx="313447" cy="313447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8472D83-C379-6C4D-B688-0E1CA4879674}"/>
              </a:ext>
            </a:extLst>
          </p:cNvPr>
          <p:cNvGrpSpPr/>
          <p:nvPr/>
        </p:nvGrpSpPr>
        <p:grpSpPr>
          <a:xfrm>
            <a:off x="1368374" y="5355380"/>
            <a:ext cx="857301" cy="779014"/>
            <a:chOff x="1368374" y="5355380"/>
            <a:chExt cx="857301" cy="779014"/>
          </a:xfrm>
        </p:grpSpPr>
        <p:cxnSp>
          <p:nvCxnSpPr>
            <p:cNvPr id="94" name="Straight Connector 24">
              <a:extLst>
                <a:ext uri="{FF2B5EF4-FFF2-40B4-BE49-F238E27FC236}">
                  <a16:creationId xmlns:a16="http://schemas.microsoft.com/office/drawing/2014/main" id="{C0BB4B10-8F4F-3D28-625F-DBE668150041}"/>
                </a:ext>
              </a:extLst>
            </p:cNvPr>
            <p:cNvCxnSpPr>
              <a:cxnSpLocks/>
            </p:cNvCxnSpPr>
            <p:nvPr/>
          </p:nvCxnSpPr>
          <p:spPr>
            <a:xfrm>
              <a:off x="1368374" y="6134394"/>
              <a:ext cx="85730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F551CC53-3934-97A4-6D71-13269C90ACBD}"/>
                </a:ext>
              </a:extLst>
            </p:cNvPr>
            <p:cNvGrpSpPr/>
            <p:nvPr/>
          </p:nvGrpSpPr>
          <p:grpSpPr>
            <a:xfrm>
              <a:off x="1531338" y="5355380"/>
              <a:ext cx="531373" cy="604628"/>
              <a:chOff x="2237239" y="5413967"/>
              <a:chExt cx="531373" cy="604628"/>
            </a:xfrm>
          </p:grpSpPr>
          <p:pic>
            <p:nvPicPr>
              <p:cNvPr id="96" name="Picture 32">
                <a:extLst>
                  <a:ext uri="{FF2B5EF4-FFF2-40B4-BE49-F238E27FC236}">
                    <a16:creationId xmlns:a16="http://schemas.microsoft.com/office/drawing/2014/main" id="{ADDBA4C1-F615-69E4-AA5D-8EC199F0B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2362840" y="5413966"/>
                <a:ext cx="252744" cy="252745"/>
              </a:xfrm>
              <a:prstGeom prst="rect">
                <a:avLst/>
              </a:prstGeom>
            </p:spPr>
          </p:pic>
          <p:grpSp>
            <p:nvGrpSpPr>
              <p:cNvPr id="97" name="Grupo 96">
                <a:extLst>
                  <a:ext uri="{FF2B5EF4-FFF2-40B4-BE49-F238E27FC236}">
                    <a16:creationId xmlns:a16="http://schemas.microsoft.com/office/drawing/2014/main" id="{CF75C9F4-6047-A7BE-4131-62F095E0CBB0}"/>
                  </a:ext>
                </a:extLst>
              </p:cNvPr>
              <p:cNvGrpSpPr/>
              <p:nvPr/>
            </p:nvGrpSpPr>
            <p:grpSpPr>
              <a:xfrm>
                <a:off x="2237239" y="5705148"/>
                <a:ext cx="531373" cy="313447"/>
                <a:chOff x="2237239" y="5705148"/>
                <a:chExt cx="531373" cy="313447"/>
              </a:xfrm>
            </p:grpSpPr>
            <p:sp>
              <p:nvSpPr>
                <p:cNvPr id="98" name="Elipse 97">
                  <a:extLst>
                    <a:ext uri="{FF2B5EF4-FFF2-40B4-BE49-F238E27FC236}">
                      <a16:creationId xmlns:a16="http://schemas.microsoft.com/office/drawing/2014/main" id="{8390B469-1DCE-8575-FC84-8980EA697F36}"/>
                    </a:ext>
                  </a:extLst>
                </p:cNvPr>
                <p:cNvSpPr/>
                <p:nvPr/>
              </p:nvSpPr>
              <p:spPr>
                <a:xfrm>
                  <a:off x="2237239" y="5705148"/>
                  <a:ext cx="531373" cy="313447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99" name="Grupo 98">
                  <a:extLst>
                    <a:ext uri="{FF2B5EF4-FFF2-40B4-BE49-F238E27FC236}">
                      <a16:creationId xmlns:a16="http://schemas.microsoft.com/office/drawing/2014/main" id="{FD0A2DED-A924-8528-E097-E4BE16C59C09}"/>
                    </a:ext>
                  </a:extLst>
                </p:cNvPr>
                <p:cNvGrpSpPr/>
                <p:nvPr/>
              </p:nvGrpSpPr>
              <p:grpSpPr>
                <a:xfrm>
                  <a:off x="2408921" y="5803283"/>
                  <a:ext cx="188008" cy="118800"/>
                  <a:chOff x="2409610" y="5803283"/>
                  <a:chExt cx="90000" cy="118800"/>
                </a:xfrm>
              </p:grpSpPr>
              <p:cxnSp>
                <p:nvCxnSpPr>
                  <p:cNvPr id="100" name="Conector recto 99">
                    <a:extLst>
                      <a:ext uri="{FF2B5EF4-FFF2-40B4-BE49-F238E27FC236}">
                        <a16:creationId xmlns:a16="http://schemas.microsoft.com/office/drawing/2014/main" id="{1380CFBE-2D6F-9B2C-28E6-265088D641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09610" y="5803283"/>
                    <a:ext cx="90000" cy="118800"/>
                  </a:xfrm>
                  <a:prstGeom prst="line">
                    <a:avLst/>
                  </a:prstGeom>
                  <a:ln w="2222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ector recto 100">
                    <a:extLst>
                      <a:ext uri="{FF2B5EF4-FFF2-40B4-BE49-F238E27FC236}">
                        <a16:creationId xmlns:a16="http://schemas.microsoft.com/office/drawing/2014/main" id="{9BB6E030-D29E-23F7-125E-6CE6A65148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409610" y="5803283"/>
                    <a:ext cx="90000" cy="118800"/>
                  </a:xfrm>
                  <a:prstGeom prst="line">
                    <a:avLst/>
                  </a:prstGeom>
                  <a:ln w="2222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FA385D4-4C86-7108-AAC3-00BF037D1793}"/>
              </a:ext>
            </a:extLst>
          </p:cNvPr>
          <p:cNvGrpSpPr/>
          <p:nvPr/>
        </p:nvGrpSpPr>
        <p:grpSpPr>
          <a:xfrm>
            <a:off x="4799233" y="5370904"/>
            <a:ext cx="1061817" cy="763490"/>
            <a:chOff x="4799233" y="5370904"/>
            <a:chExt cx="1061817" cy="763490"/>
          </a:xfrm>
        </p:grpSpPr>
        <p:cxnSp>
          <p:nvCxnSpPr>
            <p:cNvPr id="105" name="Straight Connector 24">
              <a:extLst>
                <a:ext uri="{FF2B5EF4-FFF2-40B4-BE49-F238E27FC236}">
                  <a16:creationId xmlns:a16="http://schemas.microsoft.com/office/drawing/2014/main" id="{F5FF84E9-7A00-921C-B773-ADC24E782555}"/>
                </a:ext>
              </a:extLst>
            </p:cNvPr>
            <p:cNvCxnSpPr>
              <a:cxnSpLocks/>
            </p:cNvCxnSpPr>
            <p:nvPr/>
          </p:nvCxnSpPr>
          <p:spPr>
            <a:xfrm>
              <a:off x="4799233" y="6134394"/>
              <a:ext cx="106181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Imagen 106">
              <a:extLst>
                <a:ext uri="{FF2B5EF4-FFF2-40B4-BE49-F238E27FC236}">
                  <a16:creationId xmlns:a16="http://schemas.microsoft.com/office/drawing/2014/main" id="{0CEB85B0-D1F7-8CDF-50F9-81672C7C3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8707" y="5370904"/>
              <a:ext cx="742869" cy="625574"/>
            </a:xfrm>
            <a:prstGeom prst="rect">
              <a:avLst/>
            </a:prstGeom>
          </p:spPr>
        </p:pic>
      </p:grpSp>
      <p:sp>
        <p:nvSpPr>
          <p:cNvPr id="5" name="Rectangle 23">
            <a:extLst>
              <a:ext uri="{FF2B5EF4-FFF2-40B4-BE49-F238E27FC236}">
                <a16:creationId xmlns:a16="http://schemas.microsoft.com/office/drawing/2014/main" id="{49376562-2D49-AFFC-4940-9C813E81574F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9971941A-5D85-1596-45B5-B3AFD203BC8A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0AC02E7-1775-A260-BFD7-6CFD31C5AB4F}"/>
              </a:ext>
            </a:extLst>
          </p:cNvPr>
          <p:cNvGrpSpPr/>
          <p:nvPr/>
        </p:nvGrpSpPr>
        <p:grpSpPr>
          <a:xfrm>
            <a:off x="2751075" y="5272382"/>
            <a:ext cx="650567" cy="862012"/>
            <a:chOff x="3402001" y="5272382"/>
            <a:chExt cx="650567" cy="862012"/>
          </a:xfrm>
        </p:grpSpPr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A3085B60-6246-C43C-62F9-9368B65A5099}"/>
                </a:ext>
              </a:extLst>
            </p:cNvPr>
            <p:cNvCxnSpPr>
              <a:cxnSpLocks/>
            </p:cNvCxnSpPr>
            <p:nvPr/>
          </p:nvCxnSpPr>
          <p:spPr>
            <a:xfrm>
              <a:off x="3506328" y="6134394"/>
              <a:ext cx="4419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8AA9AE66-BD94-6D2D-72C5-45FFE0B7B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2001" y="5272382"/>
              <a:ext cx="650567" cy="650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755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9D624-8DBA-FA8D-4312-180D75F4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4EA6805-B217-4092-E8D6-BEED8D80F519}"/>
              </a:ext>
            </a:extLst>
          </p:cNvPr>
          <p:cNvSpPr/>
          <p:nvPr/>
        </p:nvSpPr>
        <p:spPr>
          <a:xfrm>
            <a:off x="0" y="1087794"/>
            <a:ext cx="10691813" cy="59480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EA7B416-F980-4109-AEF7-D4505BE75290}"/>
              </a:ext>
            </a:extLst>
          </p:cNvPr>
          <p:cNvGrpSpPr/>
          <p:nvPr/>
        </p:nvGrpSpPr>
        <p:grpSpPr>
          <a:xfrm>
            <a:off x="1726406" y="2515156"/>
            <a:ext cx="7239000" cy="2529362"/>
            <a:chOff x="1726406" y="2125875"/>
            <a:chExt cx="7239000" cy="2529362"/>
          </a:xfrm>
        </p:grpSpPr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54E5AFF3-D51C-BB72-4BC0-40C86FA850D4}"/>
                </a:ext>
              </a:extLst>
            </p:cNvPr>
            <p:cNvSpPr txBox="1">
              <a:spLocks/>
            </p:cNvSpPr>
            <p:nvPr/>
          </p:nvSpPr>
          <p:spPr>
            <a:xfrm>
              <a:off x="1726406" y="2904437"/>
              <a:ext cx="7239000" cy="17508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s-ES" sz="6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" charset="0"/>
                </a:rPr>
                <a:t>Módulo de </a:t>
              </a:r>
              <a:br>
                <a:rPr lang="es-ES" sz="6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" charset="0"/>
                </a:rPr>
              </a:br>
              <a:r>
                <a:rPr lang="es-ES" sz="6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" charset="0"/>
                </a:rPr>
                <a:t>máquinas simples</a:t>
              </a:r>
              <a:endParaRPr lang="es-ES" sz="6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829CCBFF-1F92-A363-B8CF-5657E90D17E7}"/>
                </a:ext>
              </a:extLst>
            </p:cNvPr>
            <p:cNvSpPr txBox="1">
              <a:spLocks/>
            </p:cNvSpPr>
            <p:nvPr/>
          </p:nvSpPr>
          <p:spPr>
            <a:xfrm>
              <a:off x="3944484" y="2125875"/>
              <a:ext cx="2802845" cy="5919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ca-ES" sz="3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EXTERIOR 1:</a:t>
              </a:r>
              <a:endParaRPr lang="ca-ES" sz="3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13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639C206-B56B-DEA1-A43D-20CBAF5157DA}"/>
              </a:ext>
            </a:extLst>
          </p:cNvPr>
          <p:cNvGrpSpPr/>
          <p:nvPr/>
        </p:nvGrpSpPr>
        <p:grpSpPr>
          <a:xfrm>
            <a:off x="729140" y="1521368"/>
            <a:ext cx="9206899" cy="4076517"/>
            <a:chOff x="729140" y="1521368"/>
            <a:chExt cx="9206899" cy="4076517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C8ED4B6-4A11-5540-D2E2-82392FF000CD}"/>
                </a:ext>
              </a:extLst>
            </p:cNvPr>
            <p:cNvSpPr/>
            <p:nvPr/>
          </p:nvSpPr>
          <p:spPr>
            <a:xfrm>
              <a:off x="755774" y="2454163"/>
              <a:ext cx="3158304" cy="19774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es-ES" sz="19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ESTA GUÍA SIRVE PARA </a:t>
              </a:r>
              <a:r>
                <a:rPr lang="es-ES" sz="19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SABER CÓMO PARTICIPAR EN EL espacio </a:t>
              </a:r>
              <a:r>
                <a:rPr lang="es-ES" sz="1900" b="1" cap="all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clik</a:t>
              </a:r>
              <a:r>
                <a:rPr lang="es-ES" sz="19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del MUSEO </a:t>
              </a:r>
              <a:br>
                <a:rPr lang="es-ES" sz="19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s-ES" sz="19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DE LA CIENCIA COSMOCAIXA</a:t>
              </a:r>
              <a:r>
                <a:rPr lang="es-ES" sz="19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QUIZÁ LA TENGAS QUE USAR CON LA AYUDA DE UNA PERSONA DE APOYO. 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AADF303-500E-AA67-AD60-5E130385766F}"/>
                </a:ext>
              </a:extLst>
            </p:cNvPr>
            <p:cNvSpPr/>
            <p:nvPr/>
          </p:nvSpPr>
          <p:spPr>
            <a:xfrm>
              <a:off x="729140" y="1521368"/>
              <a:ext cx="75343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5000" noProof="0" dirty="0">
                  <a:solidFill>
                    <a:srgbClr val="B44800"/>
                  </a:solidFill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73664357-118E-B88B-286F-2479AF331FDC}"/>
                </a:ext>
              </a:extLst>
            </p:cNvPr>
            <p:cNvGrpSpPr/>
            <p:nvPr/>
          </p:nvGrpSpPr>
          <p:grpSpPr>
            <a:xfrm>
              <a:off x="843375" y="2275968"/>
              <a:ext cx="2901917" cy="2370338"/>
              <a:chOff x="843376" y="2275968"/>
              <a:chExt cx="2699876" cy="2370338"/>
            </a:xfrm>
          </p:grpSpPr>
          <p:cxnSp>
            <p:nvCxnSpPr>
              <p:cNvPr id="35" name="Conector recto 9">
                <a:extLst>
                  <a:ext uri="{FF2B5EF4-FFF2-40B4-BE49-F238E27FC236}">
                    <a16:creationId xmlns:a16="http://schemas.microsoft.com/office/drawing/2014/main" id="{374BA331-D6BB-5A85-A044-D64626BED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376" y="2275968"/>
                <a:ext cx="2699876" cy="0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4C2037A2-5782-214C-4046-597B0A2136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376" y="4646306"/>
                <a:ext cx="2699876" cy="0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C8FE40C9-AE9D-533D-1EC7-C9D754776B33}"/>
                </a:ext>
              </a:extLst>
            </p:cNvPr>
            <p:cNvSpPr/>
            <p:nvPr/>
          </p:nvSpPr>
          <p:spPr>
            <a:xfrm>
              <a:off x="7192085" y="1521368"/>
              <a:ext cx="75343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5000" noProof="0" dirty="0">
                  <a:solidFill>
                    <a:srgbClr val="B44800"/>
                  </a:solidFill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  <p:cxnSp>
          <p:nvCxnSpPr>
            <p:cNvPr id="12" name="Conector recto 9">
              <a:extLst>
                <a:ext uri="{FF2B5EF4-FFF2-40B4-BE49-F238E27FC236}">
                  <a16:creationId xmlns:a16="http://schemas.microsoft.com/office/drawing/2014/main" id="{FC713F8A-C4B8-64AA-BA56-479043E2D61D}"/>
                </a:ext>
              </a:extLst>
            </p:cNvPr>
            <p:cNvCxnSpPr>
              <a:cxnSpLocks/>
            </p:cNvCxnSpPr>
            <p:nvPr/>
          </p:nvCxnSpPr>
          <p:spPr>
            <a:xfrm>
              <a:off x="7297443" y="2275968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9">
              <a:extLst>
                <a:ext uri="{FF2B5EF4-FFF2-40B4-BE49-F238E27FC236}">
                  <a16:creationId xmlns:a16="http://schemas.microsoft.com/office/drawing/2014/main" id="{272E9305-DBEB-9072-ABC6-3D3630A43398}"/>
                </a:ext>
              </a:extLst>
            </p:cNvPr>
            <p:cNvCxnSpPr>
              <a:cxnSpLocks/>
            </p:cNvCxnSpPr>
            <p:nvPr/>
          </p:nvCxnSpPr>
          <p:spPr>
            <a:xfrm>
              <a:off x="7297443" y="4646306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82B30D08-B748-8DCC-0AEF-FC87EAA68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290" y="4824977"/>
              <a:ext cx="705281" cy="705281"/>
            </a:xfrm>
            <a:prstGeom prst="rect">
              <a:avLst/>
            </a:prstGeom>
          </p:spPr>
        </p:pic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id="{C127503E-E008-C5D4-1BAC-2A7B98465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7443" y="4860986"/>
              <a:ext cx="736899" cy="736899"/>
            </a:xfrm>
            <a:prstGeom prst="rect">
              <a:avLst/>
            </a:prstGeom>
          </p:spPr>
        </p:pic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A7BBFCE8-AE67-4257-2D08-4C11134C34B5}"/>
                </a:ext>
              </a:extLst>
            </p:cNvPr>
            <p:cNvSpPr/>
            <p:nvPr/>
          </p:nvSpPr>
          <p:spPr>
            <a:xfrm>
              <a:off x="7192085" y="2454163"/>
              <a:ext cx="2743954" cy="19774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ca-ES" sz="19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PUEDES LLEVAR LA GUÍA EN LA PANTALLA DEL MÓVIL O EN LA TABLETA. </a:t>
              </a:r>
            </a:p>
            <a:p>
              <a:pPr>
                <a:lnSpc>
                  <a:spcPts val="2100"/>
                </a:lnSpc>
              </a:pPr>
              <a:r>
                <a:rPr lang="ca-ES" sz="19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TAMBIÉN PUEDES IMPRIMIRLA TODA O SOLO UNA PARTE Y </a:t>
              </a: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LLEVAR</a:t>
              </a:r>
              <a:r>
                <a:rPr lang="ca-ES" sz="19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LA CONTIGO. </a:t>
              </a: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1C752F52-3587-9E8F-2874-57656FBC107B}"/>
                </a:ext>
              </a:extLst>
            </p:cNvPr>
            <p:cNvSpPr/>
            <p:nvPr/>
          </p:nvSpPr>
          <p:spPr>
            <a:xfrm>
              <a:off x="4336380" y="2454163"/>
              <a:ext cx="2250822" cy="19774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ca-ES" sz="19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ESTA GUÍA </a:t>
              </a:r>
              <a:r>
                <a:rPr lang="ca-E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SE </a:t>
              </a:r>
              <a:r>
                <a:rPr lang="ca-ES" sz="19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PUEDE EDITAR PARA QUE LA ADAPTES A TUS NECESIDADES</a:t>
              </a:r>
              <a:r>
                <a:rPr lang="ca-ES" sz="19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LA PUEDES CAMBIAR, REDUCIR O AMPLIAR. </a:t>
              </a: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88BF0CF-01C0-D77E-5BE1-0B1417B6D5F1}"/>
                </a:ext>
              </a:extLst>
            </p:cNvPr>
            <p:cNvSpPr/>
            <p:nvPr/>
          </p:nvSpPr>
          <p:spPr>
            <a:xfrm>
              <a:off x="4309745" y="1521368"/>
              <a:ext cx="75343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5000" noProof="0" dirty="0">
                  <a:solidFill>
                    <a:srgbClr val="B44800"/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cxnSp>
          <p:nvCxnSpPr>
            <p:cNvPr id="23" name="Conector recto 9">
              <a:extLst>
                <a:ext uri="{FF2B5EF4-FFF2-40B4-BE49-F238E27FC236}">
                  <a16:creationId xmlns:a16="http://schemas.microsoft.com/office/drawing/2014/main" id="{87A9134E-8601-AF33-78BB-06781C64925A}"/>
                </a:ext>
              </a:extLst>
            </p:cNvPr>
            <p:cNvCxnSpPr>
              <a:cxnSpLocks/>
            </p:cNvCxnSpPr>
            <p:nvPr/>
          </p:nvCxnSpPr>
          <p:spPr>
            <a:xfrm>
              <a:off x="4432859" y="2275968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9">
              <a:extLst>
                <a:ext uri="{FF2B5EF4-FFF2-40B4-BE49-F238E27FC236}">
                  <a16:creationId xmlns:a16="http://schemas.microsoft.com/office/drawing/2014/main" id="{2D9D6BC9-E170-C935-59A3-1E924F91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432859" y="4646306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1">
              <a:extLst>
                <a:ext uri="{FF2B5EF4-FFF2-40B4-BE49-F238E27FC236}">
                  <a16:creationId xmlns:a16="http://schemas.microsoft.com/office/drawing/2014/main" id="{F967CC14-256F-01AB-0BF3-2A1BD3012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860" y="4860986"/>
              <a:ext cx="657686" cy="657686"/>
            </a:xfrm>
            <a:prstGeom prst="rect">
              <a:avLst/>
            </a:prstGeom>
          </p:spPr>
        </p:pic>
      </p:grpSp>
      <p:pic>
        <p:nvPicPr>
          <p:cNvPr id="37" name="Picture 44">
            <a:extLst>
              <a:ext uri="{FF2B5EF4-FFF2-40B4-BE49-F238E27FC236}">
                <a16:creationId xmlns:a16="http://schemas.microsoft.com/office/drawing/2014/main" id="{C802BC02-4602-96D9-7AEE-10247E7B6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70" b="47729"/>
          <a:stretch/>
        </p:blipFill>
        <p:spPr>
          <a:xfrm>
            <a:off x="8198005" y="6351618"/>
            <a:ext cx="2463305" cy="7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81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955C1-0B0D-FAA5-07B3-31067238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1721F3A5-AA1E-4ECE-7282-33CDADE421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0" b="2740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56DDF-8017-23A8-84BE-678372B9228B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0F2FC30-6BDD-3BD2-0977-FB6552D17501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MÁQUINAS Y ESTRUCTURAS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FCCC090-20F7-A863-3D8E-30E9DBE29CAB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0671868-142A-EA8A-2E5D-2F8B2182A56B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20" noProof="0" dirty="0">
                <a:latin typeface="Calibri" charset="0"/>
                <a:ea typeface="Calibri" charset="0"/>
                <a:cs typeface="Calibri" charset="0"/>
              </a:rPr>
              <a:t>ENTRO POR LA PUERTA QUE ESTÁ AL FONDO DEL ESPACIO CLIK A LA DERECHA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F0946B2E-2041-9BAC-33D3-541BE29DA09B}"/>
              </a:ext>
            </a:extLst>
          </p:cNvPr>
          <p:cNvGrpSpPr/>
          <p:nvPr/>
        </p:nvGrpSpPr>
        <p:grpSpPr>
          <a:xfrm>
            <a:off x="8730804" y="5300385"/>
            <a:ext cx="1093384" cy="813689"/>
            <a:chOff x="4293710" y="5320705"/>
            <a:chExt cx="1093384" cy="813689"/>
          </a:xfrm>
        </p:grpSpPr>
        <p:cxnSp>
          <p:nvCxnSpPr>
            <p:cNvPr id="11" name="Straight Connector 46">
              <a:extLst>
                <a:ext uri="{FF2B5EF4-FFF2-40B4-BE49-F238E27FC236}">
                  <a16:creationId xmlns:a16="http://schemas.microsoft.com/office/drawing/2014/main" id="{1A2FC9BA-175A-BB2B-21B4-030BD3F5AE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8083" y="6134394"/>
              <a:ext cx="105901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47">
              <a:extLst>
                <a:ext uri="{FF2B5EF4-FFF2-40B4-BE49-F238E27FC236}">
                  <a16:creationId xmlns:a16="http://schemas.microsoft.com/office/drawing/2014/main" id="{EB88B3F0-7613-6EAC-0DA5-DDAE3820E556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15" name="Picture 48">
                <a:extLst>
                  <a:ext uri="{FF2B5EF4-FFF2-40B4-BE49-F238E27FC236}">
                    <a16:creationId xmlns:a16="http://schemas.microsoft.com/office/drawing/2014/main" id="{116437F6-B427-59FB-E6D8-AAD9DB2EA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16" name="Picture 49">
                <a:extLst>
                  <a:ext uri="{FF2B5EF4-FFF2-40B4-BE49-F238E27FC236}">
                    <a16:creationId xmlns:a16="http://schemas.microsoft.com/office/drawing/2014/main" id="{39F08BDA-9E45-8ED8-EC54-943E2E9ED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17" name="Picture 50">
                <a:extLst>
                  <a:ext uri="{FF2B5EF4-FFF2-40B4-BE49-F238E27FC236}">
                    <a16:creationId xmlns:a16="http://schemas.microsoft.com/office/drawing/2014/main" id="{EDCDFCAD-02EA-9E66-9F68-DA69837FB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D3E43E-7B61-72A4-520F-B0E7AD71CC8B}"/>
              </a:ext>
            </a:extLst>
          </p:cNvPr>
          <p:cNvGrpSpPr/>
          <p:nvPr/>
        </p:nvGrpSpPr>
        <p:grpSpPr>
          <a:xfrm>
            <a:off x="2640103" y="5254245"/>
            <a:ext cx="860743" cy="859829"/>
            <a:chOff x="2442359" y="5274565"/>
            <a:chExt cx="860743" cy="859829"/>
          </a:xfrm>
        </p:grpSpPr>
        <p:cxnSp>
          <p:nvCxnSpPr>
            <p:cNvPr id="5" name="Straight Connector 36">
              <a:extLst>
                <a:ext uri="{FF2B5EF4-FFF2-40B4-BE49-F238E27FC236}">
                  <a16:creationId xmlns:a16="http://schemas.microsoft.com/office/drawing/2014/main" id="{331EF35C-723D-FF09-79EC-1CD190CC55B5}"/>
                </a:ext>
              </a:extLst>
            </p:cNvPr>
            <p:cNvCxnSpPr>
              <a:cxnSpLocks/>
            </p:cNvCxnSpPr>
            <p:nvPr/>
          </p:nvCxnSpPr>
          <p:spPr>
            <a:xfrm>
              <a:off x="2442359" y="6134394"/>
              <a:ext cx="8607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40">
              <a:extLst>
                <a:ext uri="{FF2B5EF4-FFF2-40B4-BE49-F238E27FC236}">
                  <a16:creationId xmlns:a16="http://schemas.microsoft.com/office/drawing/2014/main" id="{EB71EA0A-8944-F8EB-4A34-651A72392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0350" y="5274565"/>
              <a:ext cx="684760" cy="684754"/>
            </a:xfrm>
            <a:prstGeom prst="rect">
              <a:avLst/>
            </a:prstGeom>
          </p:spPr>
        </p:pic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97A5B919-15DC-2B87-94C6-BAE98F23C1FD}"/>
              </a:ext>
            </a:extLst>
          </p:cNvPr>
          <p:cNvGrpSpPr/>
          <p:nvPr/>
        </p:nvGrpSpPr>
        <p:grpSpPr>
          <a:xfrm>
            <a:off x="867625" y="5199679"/>
            <a:ext cx="792000" cy="914395"/>
            <a:chOff x="3653461" y="5219999"/>
            <a:chExt cx="792000" cy="914395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A03425E8-ECBB-940C-C349-C8ED651023C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461" y="6134394"/>
              <a:ext cx="79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FA680B06-1252-887F-193C-F53B52441C5A}"/>
                </a:ext>
              </a:extLst>
            </p:cNvPr>
            <p:cNvGrpSpPr/>
            <p:nvPr/>
          </p:nvGrpSpPr>
          <p:grpSpPr>
            <a:xfrm>
              <a:off x="3805944" y="5219999"/>
              <a:ext cx="536046" cy="783541"/>
              <a:chOff x="1093070" y="1253110"/>
              <a:chExt cx="421316" cy="615841"/>
            </a:xfrm>
          </p:grpSpPr>
          <p:pic>
            <p:nvPicPr>
              <p:cNvPr id="21" name="Picture 28">
                <a:extLst>
                  <a:ext uri="{FF2B5EF4-FFF2-40B4-BE49-F238E27FC236}">
                    <a16:creationId xmlns:a16="http://schemas.microsoft.com/office/drawing/2014/main" id="{90C1E4E9-D385-5BAD-26DD-794CA5D1E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3070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22" name="Picture 29">
                <a:extLst>
                  <a:ext uri="{FF2B5EF4-FFF2-40B4-BE49-F238E27FC236}">
                    <a16:creationId xmlns:a16="http://schemas.microsoft.com/office/drawing/2014/main" id="{AF0F3B62-847E-CDAD-A9B6-77DB69BDE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204151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C6773979-DC4B-2069-8680-33C9DC6E2FE0}"/>
              </a:ext>
            </a:extLst>
          </p:cNvPr>
          <p:cNvGrpSpPr/>
          <p:nvPr/>
        </p:nvGrpSpPr>
        <p:grpSpPr>
          <a:xfrm>
            <a:off x="3951337" y="5294048"/>
            <a:ext cx="1081168" cy="820026"/>
            <a:chOff x="5132366" y="5314368"/>
            <a:chExt cx="1081168" cy="820026"/>
          </a:xfrm>
        </p:grpSpPr>
        <p:cxnSp>
          <p:nvCxnSpPr>
            <p:cNvPr id="30" name="Straight Connector 24">
              <a:extLst>
                <a:ext uri="{FF2B5EF4-FFF2-40B4-BE49-F238E27FC236}">
                  <a16:creationId xmlns:a16="http://schemas.microsoft.com/office/drawing/2014/main" id="{170F0CBB-CE5F-5211-849D-0EFAC1A88762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779DA880-8FBF-0C94-D320-23158DD69C8B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3" name="Picture 30">
                <a:extLst>
                  <a:ext uri="{FF2B5EF4-FFF2-40B4-BE49-F238E27FC236}">
                    <a16:creationId xmlns:a16="http://schemas.microsoft.com/office/drawing/2014/main" id="{56E26073-1CA8-EC22-15EB-1BF82E226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9F544424-E737-A959-0DC0-453CFDA38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5" name="Picture 32">
                <a:extLst>
                  <a:ext uri="{FF2B5EF4-FFF2-40B4-BE49-F238E27FC236}">
                    <a16:creationId xmlns:a16="http://schemas.microsoft.com/office/drawing/2014/main" id="{10647BF9-32FC-1680-1BBA-ABB463806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4E181F1-FECB-BA77-70E4-D2BF78115AF7}"/>
              </a:ext>
            </a:extLst>
          </p:cNvPr>
          <p:cNvGrpSpPr/>
          <p:nvPr/>
        </p:nvGrpSpPr>
        <p:grpSpPr>
          <a:xfrm>
            <a:off x="5170884" y="5294200"/>
            <a:ext cx="808639" cy="819874"/>
            <a:chOff x="5170884" y="5294200"/>
            <a:chExt cx="808639" cy="819874"/>
          </a:xfrm>
        </p:grpSpPr>
        <p:cxnSp>
          <p:nvCxnSpPr>
            <p:cNvPr id="41" name="Straight Connector 54">
              <a:extLst>
                <a:ext uri="{FF2B5EF4-FFF2-40B4-BE49-F238E27FC236}">
                  <a16:creationId xmlns:a16="http://schemas.microsoft.com/office/drawing/2014/main" id="{9EFBF6FC-90FB-168B-F635-D27E23E83216}"/>
                </a:ext>
              </a:extLst>
            </p:cNvPr>
            <p:cNvCxnSpPr>
              <a:cxnSpLocks/>
            </p:cNvCxnSpPr>
            <p:nvPr/>
          </p:nvCxnSpPr>
          <p:spPr>
            <a:xfrm>
              <a:off x="5170884" y="6114074"/>
              <a:ext cx="80863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55">
              <a:extLst>
                <a:ext uri="{FF2B5EF4-FFF2-40B4-BE49-F238E27FC236}">
                  <a16:creationId xmlns:a16="http://schemas.microsoft.com/office/drawing/2014/main" id="{5D96CE7C-D2F3-A33C-10CE-15FBF23FFC76}"/>
                </a:ext>
              </a:extLst>
            </p:cNvPr>
            <p:cNvGrpSpPr/>
            <p:nvPr/>
          </p:nvGrpSpPr>
          <p:grpSpPr>
            <a:xfrm>
              <a:off x="5297162" y="5294200"/>
              <a:ext cx="556082" cy="662300"/>
              <a:chOff x="3324285" y="5314520"/>
              <a:chExt cx="611892" cy="728770"/>
            </a:xfrm>
          </p:grpSpPr>
          <p:cxnSp>
            <p:nvCxnSpPr>
              <p:cNvPr id="43" name="Straight Arrow Connector 56">
                <a:extLst>
                  <a:ext uri="{FF2B5EF4-FFF2-40B4-BE49-F238E27FC236}">
                    <a16:creationId xmlns:a16="http://schemas.microsoft.com/office/drawing/2014/main" id="{21C72D18-3DD4-479B-7AC8-CF5A136C3029}"/>
                  </a:ext>
                </a:extLst>
              </p:cNvPr>
              <p:cNvCxnSpPr/>
              <p:nvPr/>
            </p:nvCxnSpPr>
            <p:spPr>
              <a:xfrm flipV="1">
                <a:off x="3630231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57">
                <a:extLst>
                  <a:ext uri="{FF2B5EF4-FFF2-40B4-BE49-F238E27FC236}">
                    <a16:creationId xmlns:a16="http://schemas.microsoft.com/office/drawing/2014/main" id="{411F13A4-3360-B553-7065-47E96EC0491E}"/>
                  </a:ext>
                </a:extLst>
              </p:cNvPr>
              <p:cNvSpPr/>
              <p:nvPr/>
            </p:nvSpPr>
            <p:spPr>
              <a:xfrm>
                <a:off x="3324285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DA60711E-C6C0-75E7-C854-C6D6196FA254}"/>
              </a:ext>
            </a:extLst>
          </p:cNvPr>
          <p:cNvGrpSpPr/>
          <p:nvPr/>
        </p:nvGrpSpPr>
        <p:grpSpPr>
          <a:xfrm>
            <a:off x="6576184" y="5388811"/>
            <a:ext cx="1519313" cy="725263"/>
            <a:chOff x="3474623" y="5388811"/>
            <a:chExt cx="1519313" cy="725263"/>
          </a:xfrm>
        </p:grpSpPr>
        <p:cxnSp>
          <p:nvCxnSpPr>
            <p:cNvPr id="49" name="Straight Connector 49">
              <a:extLst>
                <a:ext uri="{FF2B5EF4-FFF2-40B4-BE49-F238E27FC236}">
                  <a16:creationId xmlns:a16="http://schemas.microsoft.com/office/drawing/2014/main" id="{EE3C1A62-1D76-7EF3-FD5D-000123E35CF2}"/>
                </a:ext>
              </a:extLst>
            </p:cNvPr>
            <p:cNvCxnSpPr>
              <a:cxnSpLocks/>
            </p:cNvCxnSpPr>
            <p:nvPr/>
          </p:nvCxnSpPr>
          <p:spPr>
            <a:xfrm>
              <a:off x="3474623" y="6114074"/>
              <a:ext cx="15193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2" descr="Clik | Tallers | Museo de la ciencia CosmoCaixa">
              <a:extLst>
                <a:ext uri="{FF2B5EF4-FFF2-40B4-BE49-F238E27FC236}">
                  <a16:creationId xmlns:a16="http://schemas.microsoft.com/office/drawing/2014/main" id="{1FDBF453-B23F-1586-4544-7C6BB66A1D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725" b="18577"/>
            <a:stretch>
              <a:fillRect/>
            </a:stretch>
          </p:blipFill>
          <p:spPr bwMode="auto">
            <a:xfrm>
              <a:off x="3939498" y="5388811"/>
              <a:ext cx="589563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23">
            <a:extLst>
              <a:ext uri="{FF2B5EF4-FFF2-40B4-BE49-F238E27FC236}">
                <a16:creationId xmlns:a16="http://schemas.microsoft.com/office/drawing/2014/main" id="{12599704-742F-75D9-7758-52DD0C4C8CB2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650BAAC6-4A80-FC44-B7CD-794B9AF64269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13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5156C-0CFB-D154-7DF1-0E582E225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BFCD00C0-2D64-A802-8788-333D5B5984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0" b="2740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38B8488-F322-533E-8B32-0DAE015A9013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62F792-7A73-EAF6-C449-FAC4E867004B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MÁQUINAS Y ESTRUCTURAS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9CAB708-8FFC-837B-21BE-049EB8A4F79B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A0831F9-2369-5513-9E29-F64C17FE05B4}"/>
              </a:ext>
            </a:extLst>
          </p:cNvPr>
          <p:cNvGrpSpPr/>
          <p:nvPr/>
        </p:nvGrpSpPr>
        <p:grpSpPr>
          <a:xfrm>
            <a:off x="182882" y="5375593"/>
            <a:ext cx="10348856" cy="1234595"/>
            <a:chOff x="182882" y="5375593"/>
            <a:chExt cx="10348856" cy="12345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B2E6F6-EB3B-79A7-F2EF-8678EB77B64A}"/>
                </a:ext>
              </a:extLst>
            </p:cNvPr>
            <p:cNvSpPr/>
            <p:nvPr/>
          </p:nvSpPr>
          <p:spPr>
            <a:xfrm>
              <a:off x="182882" y="6242400"/>
              <a:ext cx="10348856" cy="367788"/>
            </a:xfrm>
            <a:prstGeom prst="rect">
              <a:avLst/>
            </a:prstGeom>
          </p:spPr>
          <p:txBody>
            <a:bodyPr wrap="square" lIns="90000">
              <a:noAutofit/>
            </a:bodyPr>
            <a:lstStyle/>
            <a:p>
              <a:pPr algn="ctr"/>
              <a:r>
                <a:rPr lang="es-ES" sz="2200" spc="20" dirty="0">
                  <a:latin typeface="Calibri" charset="0"/>
                  <a:ea typeface="Calibri" charset="0"/>
                  <a:cs typeface="Calibri" charset="0"/>
                </a:rPr>
                <a:t>LAS EDUCADORAS EXPLICAN LAS MÁQUINAS DE LA ZONA EXTERIOR</a:t>
              </a: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1F9D7E02-8E39-8C30-AA46-1B7303317156}"/>
                </a:ext>
              </a:extLst>
            </p:cNvPr>
            <p:cNvGrpSpPr/>
            <p:nvPr/>
          </p:nvGrpSpPr>
          <p:grpSpPr>
            <a:xfrm>
              <a:off x="1945758" y="5409473"/>
              <a:ext cx="1583149" cy="724921"/>
              <a:chOff x="814873" y="5409473"/>
              <a:chExt cx="1583149" cy="724921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D675BBAE-8F87-B6D9-BFF9-795763967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6004" y="5409473"/>
                <a:ext cx="660400" cy="584200"/>
              </a:xfrm>
              <a:prstGeom prst="rect">
                <a:avLst/>
              </a:prstGeom>
            </p:spPr>
          </p:pic>
          <p:cxnSp>
            <p:nvCxnSpPr>
              <p:cNvPr id="10" name="Straight Connector 19">
                <a:extLst>
                  <a:ext uri="{FF2B5EF4-FFF2-40B4-BE49-F238E27FC236}">
                    <a16:creationId xmlns:a16="http://schemas.microsoft.com/office/drawing/2014/main" id="{2CCF9C81-020F-15C3-08D3-CEEDA9E75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873" y="6134394"/>
                <a:ext cx="158314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D531B2CD-C22F-EAAC-2611-EB7D788A3538}"/>
                </a:ext>
              </a:extLst>
            </p:cNvPr>
            <p:cNvGrpSpPr/>
            <p:nvPr/>
          </p:nvGrpSpPr>
          <p:grpSpPr>
            <a:xfrm>
              <a:off x="3623369" y="5421804"/>
              <a:ext cx="1094258" cy="712590"/>
              <a:chOff x="2540278" y="5421804"/>
              <a:chExt cx="1094258" cy="712590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10B0C9DE-E6E9-3450-D1F5-DA0DE552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7776" y="5421804"/>
                <a:ext cx="587604" cy="603485"/>
              </a:xfrm>
              <a:prstGeom prst="rect">
                <a:avLst/>
              </a:prstGeom>
            </p:spPr>
          </p:pic>
          <p:cxnSp>
            <p:nvCxnSpPr>
              <p:cNvPr id="13" name="Straight Connector 19">
                <a:extLst>
                  <a:ext uri="{FF2B5EF4-FFF2-40B4-BE49-F238E27FC236}">
                    <a16:creationId xmlns:a16="http://schemas.microsoft.com/office/drawing/2014/main" id="{9DFE35F7-624D-AB82-D154-C77A5CA00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0278" y="6134394"/>
                <a:ext cx="1094258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2FE6B94D-6AC2-BB81-0B77-BDFD63629124}"/>
                </a:ext>
              </a:extLst>
            </p:cNvPr>
            <p:cNvGrpSpPr/>
            <p:nvPr/>
          </p:nvGrpSpPr>
          <p:grpSpPr>
            <a:xfrm>
              <a:off x="5294664" y="5375593"/>
              <a:ext cx="1304495" cy="758801"/>
              <a:chOff x="5304825" y="5375593"/>
              <a:chExt cx="1304495" cy="758801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090A195-97B7-CF38-7CD2-0C72501B8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6376" y="5375593"/>
                <a:ext cx="649696" cy="649696"/>
              </a:xfrm>
              <a:prstGeom prst="rect">
                <a:avLst/>
              </a:prstGeom>
            </p:spPr>
          </p:pic>
          <p:cxnSp>
            <p:nvCxnSpPr>
              <p:cNvPr id="17" name="Straight Connector 19">
                <a:extLst>
                  <a:ext uri="{FF2B5EF4-FFF2-40B4-BE49-F238E27FC236}">
                    <a16:creationId xmlns:a16="http://schemas.microsoft.com/office/drawing/2014/main" id="{742F7244-8EB8-2358-1ACE-3BA7D9089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4825" y="6134394"/>
                <a:ext cx="130449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97392E64-F3DF-7E7C-51CA-FF6C33B85D2D}"/>
                </a:ext>
              </a:extLst>
            </p:cNvPr>
            <p:cNvGrpSpPr/>
            <p:nvPr/>
          </p:nvGrpSpPr>
          <p:grpSpPr>
            <a:xfrm>
              <a:off x="7419684" y="5421803"/>
              <a:ext cx="1813682" cy="712591"/>
              <a:chOff x="7429845" y="5421803"/>
              <a:chExt cx="1813682" cy="712591"/>
            </a:xfrm>
          </p:grpSpPr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5CD5C949-0772-9B20-69CD-59387CCD0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241" y="5421803"/>
                <a:ext cx="608891" cy="608891"/>
              </a:xfrm>
              <a:prstGeom prst="rect">
                <a:avLst/>
              </a:prstGeom>
            </p:spPr>
          </p:pic>
          <p:cxnSp>
            <p:nvCxnSpPr>
              <p:cNvPr id="22" name="Straight Connector 19">
                <a:extLst>
                  <a:ext uri="{FF2B5EF4-FFF2-40B4-BE49-F238E27FC236}">
                    <a16:creationId xmlns:a16="http://schemas.microsoft.com/office/drawing/2014/main" id="{6E2D3972-536F-E80B-9397-E4F2F3E742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9845" y="6134394"/>
                <a:ext cx="181368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3E55E708-9127-708F-3A8E-C9BD0BFAB995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0D4D3064-50EF-4B0B-2A86-6238877E3278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76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FA654-7ED2-8085-51A5-CF8EF2B98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84E7A362-1A2E-B296-B358-39631577E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0" b="2740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76CE05-E321-58D3-D1B8-5AC80D0C1748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20" dirty="0">
                <a:latin typeface="Calibri" charset="0"/>
                <a:ea typeface="Calibri" charset="0"/>
                <a:cs typeface="Calibri" charset="0"/>
              </a:rPr>
              <a:t>HAY MÁQUINAS PARA EXPERIMENTAR CON EL PESO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DB8071-2DEC-6108-C971-16A647F0F680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5B1147-9A5B-171C-C9C4-211FB2ACD79A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Máquinas y Estructuras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A051059-4556-033A-3918-D58521755A7B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DA2FC979-330A-41A5-218C-5A5D0572B672}"/>
              </a:ext>
            </a:extLst>
          </p:cNvPr>
          <p:cNvGrpSpPr/>
          <p:nvPr/>
        </p:nvGrpSpPr>
        <p:grpSpPr>
          <a:xfrm>
            <a:off x="1930693" y="5314368"/>
            <a:ext cx="1081168" cy="820026"/>
            <a:chOff x="5132366" y="5314368"/>
            <a:chExt cx="1081168" cy="820026"/>
          </a:xfrm>
        </p:grpSpPr>
        <p:cxnSp>
          <p:nvCxnSpPr>
            <p:cNvPr id="5" name="Straight Connector 24">
              <a:extLst>
                <a:ext uri="{FF2B5EF4-FFF2-40B4-BE49-F238E27FC236}">
                  <a16:creationId xmlns:a16="http://schemas.microsoft.com/office/drawing/2014/main" id="{A7295813-7338-9CF8-0D1A-7BC2C8EBBA0F}"/>
                </a:ext>
              </a:extLst>
            </p:cNvPr>
            <p:cNvCxnSpPr>
              <a:cxnSpLocks/>
            </p:cNvCxnSpPr>
            <p:nvPr/>
          </p:nvCxnSpPr>
          <p:spPr>
            <a:xfrm>
              <a:off x="5583234" y="6134394"/>
              <a:ext cx="4435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B0B30008-3ACF-0DAA-F8F8-4489B88D9FD1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0" name="Picture 30">
                <a:extLst>
                  <a:ext uri="{FF2B5EF4-FFF2-40B4-BE49-F238E27FC236}">
                    <a16:creationId xmlns:a16="http://schemas.microsoft.com/office/drawing/2014/main" id="{ADE2655D-E904-89BA-E2C6-42B49AB03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1" name="Picture 31">
                <a:extLst>
                  <a:ext uri="{FF2B5EF4-FFF2-40B4-BE49-F238E27FC236}">
                    <a16:creationId xmlns:a16="http://schemas.microsoft.com/office/drawing/2014/main" id="{355AE8BC-DB1B-8592-9918-B0E81605D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2" name="Picture 32">
                <a:extLst>
                  <a:ext uri="{FF2B5EF4-FFF2-40B4-BE49-F238E27FC236}">
                    <a16:creationId xmlns:a16="http://schemas.microsoft.com/office/drawing/2014/main" id="{2BA224C3-B508-C8E4-CB67-49934DD26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DBE5506-142C-79DB-9337-2616CB966C06}"/>
              </a:ext>
            </a:extLst>
          </p:cNvPr>
          <p:cNvGrpSpPr/>
          <p:nvPr/>
        </p:nvGrpSpPr>
        <p:grpSpPr>
          <a:xfrm>
            <a:off x="2942728" y="5375593"/>
            <a:ext cx="1260281" cy="758801"/>
            <a:chOff x="5364669" y="5375593"/>
            <a:chExt cx="1260281" cy="75880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D672E31-55A3-9E23-1DE8-B35A9A7D8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6376" y="5375593"/>
              <a:ext cx="649696" cy="649696"/>
            </a:xfrm>
            <a:prstGeom prst="rect">
              <a:avLst/>
            </a:prstGeom>
          </p:spPr>
        </p:pic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0317CAA-E257-CE9F-0263-28E896F2932A}"/>
                </a:ext>
              </a:extLst>
            </p:cNvPr>
            <p:cNvCxnSpPr>
              <a:cxnSpLocks/>
            </p:cNvCxnSpPr>
            <p:nvPr/>
          </p:nvCxnSpPr>
          <p:spPr>
            <a:xfrm>
              <a:off x="5364669" y="6134394"/>
              <a:ext cx="12602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9803685-4B75-8A3C-E702-0FBB860A661D}"/>
              </a:ext>
            </a:extLst>
          </p:cNvPr>
          <p:cNvGrpSpPr/>
          <p:nvPr/>
        </p:nvGrpSpPr>
        <p:grpSpPr>
          <a:xfrm>
            <a:off x="4981058" y="5402024"/>
            <a:ext cx="1770223" cy="732370"/>
            <a:chOff x="5028683" y="5402024"/>
            <a:chExt cx="1770223" cy="73237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59792A2-812C-2DFE-EDD0-32EADD65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96258" y="5402024"/>
              <a:ext cx="635072" cy="635072"/>
            </a:xfrm>
            <a:prstGeom prst="rect">
              <a:avLst/>
            </a:prstGeom>
          </p:spPr>
        </p:pic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719D1D23-E0F3-E8C5-4F1C-CDCAC8847939}"/>
                </a:ext>
              </a:extLst>
            </p:cNvPr>
            <p:cNvCxnSpPr>
              <a:cxnSpLocks/>
            </p:cNvCxnSpPr>
            <p:nvPr/>
          </p:nvCxnSpPr>
          <p:spPr>
            <a:xfrm>
              <a:off x="5028683" y="6134394"/>
              <a:ext cx="17702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973C827-FEEA-C246-AD89-E3D59EE0D097}"/>
              </a:ext>
            </a:extLst>
          </p:cNvPr>
          <p:cNvGrpSpPr/>
          <p:nvPr/>
        </p:nvGrpSpPr>
        <p:grpSpPr>
          <a:xfrm>
            <a:off x="7635077" y="5584133"/>
            <a:ext cx="774700" cy="529941"/>
            <a:chOff x="7636996" y="5584133"/>
            <a:chExt cx="774700" cy="52994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AB56013F-4876-C8E8-990F-08D1F88C0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6996" y="5584133"/>
              <a:ext cx="774700" cy="419100"/>
            </a:xfrm>
            <a:prstGeom prst="rect">
              <a:avLst/>
            </a:prstGeom>
          </p:spPr>
        </p:pic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9DBBA633-BE3D-51D7-0C4A-24FE74277BD7}"/>
                </a:ext>
              </a:extLst>
            </p:cNvPr>
            <p:cNvCxnSpPr>
              <a:cxnSpLocks/>
            </p:cNvCxnSpPr>
            <p:nvPr/>
          </p:nvCxnSpPr>
          <p:spPr>
            <a:xfrm>
              <a:off x="7737180" y="6114074"/>
              <a:ext cx="56609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19166D09-18D0-69CD-E421-FF3A9A77F329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DA6DD016-E12E-C3AF-5159-8B6123A68841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62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A7D2-3C05-9CFE-908F-C38BBA2FA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10ADF06-F917-FABC-E9E0-25216C1CE601}"/>
              </a:ext>
            </a:extLst>
          </p:cNvPr>
          <p:cNvSpPr/>
          <p:nvPr/>
        </p:nvSpPr>
        <p:spPr>
          <a:xfrm>
            <a:off x="0" y="1087794"/>
            <a:ext cx="10691813" cy="59480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DECD255-9B56-44DF-96D7-5DF8ED578742}"/>
              </a:ext>
            </a:extLst>
          </p:cNvPr>
          <p:cNvGrpSpPr/>
          <p:nvPr/>
        </p:nvGrpSpPr>
        <p:grpSpPr>
          <a:xfrm>
            <a:off x="1726406" y="2515156"/>
            <a:ext cx="7239000" cy="2529362"/>
            <a:chOff x="1726406" y="2125875"/>
            <a:chExt cx="7239000" cy="2529362"/>
          </a:xfrm>
        </p:grpSpPr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500F5847-A2A9-E6C8-4C33-554D54F6EE6E}"/>
                </a:ext>
              </a:extLst>
            </p:cNvPr>
            <p:cNvSpPr txBox="1">
              <a:spLocks/>
            </p:cNvSpPr>
            <p:nvPr/>
          </p:nvSpPr>
          <p:spPr>
            <a:xfrm>
              <a:off x="1726406" y="2904437"/>
              <a:ext cx="7239000" cy="17508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s-ES" sz="6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" charset="0"/>
                </a:rPr>
                <a:t>Módulo de agua</a:t>
              </a:r>
              <a:endParaRPr lang="es-ES" sz="6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3D5DAA8D-DF77-903F-441A-4C9C15AC854D}"/>
                </a:ext>
              </a:extLst>
            </p:cNvPr>
            <p:cNvSpPr txBox="1">
              <a:spLocks/>
            </p:cNvSpPr>
            <p:nvPr/>
          </p:nvSpPr>
          <p:spPr>
            <a:xfrm>
              <a:off x="3944484" y="2125875"/>
              <a:ext cx="2802845" cy="5919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ca-ES" sz="3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EXTERIOR 2:</a:t>
              </a:r>
              <a:endParaRPr lang="ca-ES" sz="3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065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275AB-E9E5-DC9A-76A5-F534970AF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BB7C91FC-6AB5-32D5-481B-F8EB93A4B1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0" b="2740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235B13-6B72-C4C1-974A-BE631ED0C28B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20" dirty="0">
                <a:latin typeface="Calibri" charset="0"/>
                <a:ea typeface="Calibri" charset="0"/>
                <a:cs typeface="Calibri" charset="0"/>
              </a:rPr>
              <a:t>ENTRO POR LA PUERTA QUE ESTÁ AL PRINCIPIO DEL ESPACIO CLIK A LA DERECHA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4B5285-8539-CBB3-6F4B-656FA0C873DD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B16E17-773D-8767-639E-ADD0CFE49200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ACTIVIDADES </a:t>
              </a:r>
              <a:b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DE AGUA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BD24D17-4570-719F-A991-3CE356C2FAD4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18">
            <a:extLst>
              <a:ext uri="{FF2B5EF4-FFF2-40B4-BE49-F238E27FC236}">
                <a16:creationId xmlns:a16="http://schemas.microsoft.com/office/drawing/2014/main" id="{EA3F1493-C824-54D7-2380-C0E1ED741A3C}"/>
              </a:ext>
            </a:extLst>
          </p:cNvPr>
          <p:cNvGrpSpPr/>
          <p:nvPr/>
        </p:nvGrpSpPr>
        <p:grpSpPr>
          <a:xfrm>
            <a:off x="5001115" y="5302985"/>
            <a:ext cx="1138924" cy="811089"/>
            <a:chOff x="5804086" y="5323305"/>
            <a:chExt cx="1138924" cy="811089"/>
          </a:xfrm>
        </p:grpSpPr>
        <p:cxnSp>
          <p:nvCxnSpPr>
            <p:cNvPr id="43" name="Straight Connector 32">
              <a:extLst>
                <a:ext uri="{FF2B5EF4-FFF2-40B4-BE49-F238E27FC236}">
                  <a16:creationId xmlns:a16="http://schemas.microsoft.com/office/drawing/2014/main" id="{59B77209-30BF-68B0-A527-1DB5CD8ADDA2}"/>
                </a:ext>
              </a:extLst>
            </p:cNvPr>
            <p:cNvCxnSpPr>
              <a:cxnSpLocks/>
            </p:cNvCxnSpPr>
            <p:nvPr/>
          </p:nvCxnSpPr>
          <p:spPr>
            <a:xfrm>
              <a:off x="5804086" y="6134394"/>
              <a:ext cx="113892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17">
              <a:extLst>
                <a:ext uri="{FF2B5EF4-FFF2-40B4-BE49-F238E27FC236}">
                  <a16:creationId xmlns:a16="http://schemas.microsoft.com/office/drawing/2014/main" id="{5E9ABFE1-971C-6C83-C0E2-A879FED98829}"/>
                </a:ext>
              </a:extLst>
            </p:cNvPr>
            <p:cNvGrpSpPr/>
            <p:nvPr/>
          </p:nvGrpSpPr>
          <p:grpSpPr>
            <a:xfrm>
              <a:off x="5912434" y="5323305"/>
              <a:ext cx="944455" cy="772668"/>
              <a:chOff x="5884153" y="5323305"/>
              <a:chExt cx="944455" cy="772668"/>
            </a:xfrm>
          </p:grpSpPr>
          <p:pic>
            <p:nvPicPr>
              <p:cNvPr id="45" name="Picture 15">
                <a:extLst>
                  <a:ext uri="{FF2B5EF4-FFF2-40B4-BE49-F238E27FC236}">
                    <a16:creationId xmlns:a16="http://schemas.microsoft.com/office/drawing/2014/main" id="{E0C6DE70-A613-1F30-ABFD-1CF1872A3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6776" y="5323305"/>
                <a:ext cx="941832" cy="772668"/>
              </a:xfrm>
              <a:prstGeom prst="rect">
                <a:avLst/>
              </a:prstGeom>
            </p:spPr>
          </p:pic>
          <p:pic>
            <p:nvPicPr>
              <p:cNvPr id="46" name="Picture 33">
                <a:extLst>
                  <a:ext uri="{FF2B5EF4-FFF2-40B4-BE49-F238E27FC236}">
                    <a16:creationId xmlns:a16="http://schemas.microsoft.com/office/drawing/2014/main" id="{CDC83C16-0B18-1490-D155-3CB9AFA0E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4153" y="5594701"/>
                <a:ext cx="253386" cy="253386"/>
              </a:xfrm>
              <a:prstGeom prst="rect">
                <a:avLst/>
              </a:prstGeom>
            </p:spPr>
          </p:pic>
        </p:grp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85F71270-FBA9-C1BE-32B9-7BA740B58BDF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A1F64008-87F0-B042-0C45-D927BEF87C64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45">
            <a:extLst>
              <a:ext uri="{FF2B5EF4-FFF2-40B4-BE49-F238E27FC236}">
                <a16:creationId xmlns:a16="http://schemas.microsoft.com/office/drawing/2014/main" id="{A0DE0AD7-1770-AFDB-6B48-5D34CCF0F8FA}"/>
              </a:ext>
            </a:extLst>
          </p:cNvPr>
          <p:cNvGrpSpPr/>
          <p:nvPr/>
        </p:nvGrpSpPr>
        <p:grpSpPr>
          <a:xfrm>
            <a:off x="8889355" y="5300385"/>
            <a:ext cx="1093384" cy="813689"/>
            <a:chOff x="4293710" y="5320705"/>
            <a:chExt cx="1093384" cy="813689"/>
          </a:xfrm>
        </p:grpSpPr>
        <p:cxnSp>
          <p:nvCxnSpPr>
            <p:cNvPr id="12" name="Straight Connector 46">
              <a:extLst>
                <a:ext uri="{FF2B5EF4-FFF2-40B4-BE49-F238E27FC236}">
                  <a16:creationId xmlns:a16="http://schemas.microsoft.com/office/drawing/2014/main" id="{004F7E6C-1C3A-6BF0-C4A5-D7320398C2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8083" y="6134394"/>
              <a:ext cx="105901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7">
              <a:extLst>
                <a:ext uri="{FF2B5EF4-FFF2-40B4-BE49-F238E27FC236}">
                  <a16:creationId xmlns:a16="http://schemas.microsoft.com/office/drawing/2014/main" id="{48B56538-9058-8493-5359-D67C6F7F5525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14" name="Picture 48">
                <a:extLst>
                  <a:ext uri="{FF2B5EF4-FFF2-40B4-BE49-F238E27FC236}">
                    <a16:creationId xmlns:a16="http://schemas.microsoft.com/office/drawing/2014/main" id="{AEB908B4-BA48-B932-0835-A28CBFC36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15" name="Picture 49">
                <a:extLst>
                  <a:ext uri="{FF2B5EF4-FFF2-40B4-BE49-F238E27FC236}">
                    <a16:creationId xmlns:a16="http://schemas.microsoft.com/office/drawing/2014/main" id="{25F31C8B-6FAE-5821-1E09-697D9AA59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16" name="Picture 50">
                <a:extLst>
                  <a:ext uri="{FF2B5EF4-FFF2-40B4-BE49-F238E27FC236}">
                    <a16:creationId xmlns:a16="http://schemas.microsoft.com/office/drawing/2014/main" id="{45C59DA7-301B-D66B-DCCE-041D0DC53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2FB0F85-F925-BAB6-2E73-5FE28D876549}"/>
              </a:ext>
            </a:extLst>
          </p:cNvPr>
          <p:cNvGrpSpPr/>
          <p:nvPr/>
        </p:nvGrpSpPr>
        <p:grpSpPr>
          <a:xfrm>
            <a:off x="6729240" y="5388811"/>
            <a:ext cx="1519313" cy="725263"/>
            <a:chOff x="3474623" y="5388811"/>
            <a:chExt cx="1519313" cy="725263"/>
          </a:xfrm>
        </p:grpSpPr>
        <p:cxnSp>
          <p:nvCxnSpPr>
            <p:cNvPr id="23" name="Straight Connector 49">
              <a:extLst>
                <a:ext uri="{FF2B5EF4-FFF2-40B4-BE49-F238E27FC236}">
                  <a16:creationId xmlns:a16="http://schemas.microsoft.com/office/drawing/2014/main" id="{A6539371-0D70-3BB6-8DE0-40CD0B34A84C}"/>
                </a:ext>
              </a:extLst>
            </p:cNvPr>
            <p:cNvCxnSpPr>
              <a:cxnSpLocks/>
            </p:cNvCxnSpPr>
            <p:nvPr/>
          </p:nvCxnSpPr>
          <p:spPr>
            <a:xfrm>
              <a:off x="3474623" y="6114074"/>
              <a:ext cx="15193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 descr="Clik | Tallers | Museo de la ciencia CosmoCaixa">
              <a:extLst>
                <a:ext uri="{FF2B5EF4-FFF2-40B4-BE49-F238E27FC236}">
                  <a16:creationId xmlns:a16="http://schemas.microsoft.com/office/drawing/2014/main" id="{3A8E99F6-313A-B021-8820-27EA67ADDC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725" b="18577"/>
            <a:stretch>
              <a:fillRect/>
            </a:stretch>
          </p:blipFill>
          <p:spPr bwMode="auto">
            <a:xfrm>
              <a:off x="3939498" y="5388811"/>
              <a:ext cx="589563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A37C2ECD-6C0D-9846-8CE7-279DBCA58608}"/>
              </a:ext>
            </a:extLst>
          </p:cNvPr>
          <p:cNvGrpSpPr/>
          <p:nvPr/>
        </p:nvGrpSpPr>
        <p:grpSpPr>
          <a:xfrm>
            <a:off x="2470770" y="5254245"/>
            <a:ext cx="860743" cy="859829"/>
            <a:chOff x="2442359" y="5274565"/>
            <a:chExt cx="860743" cy="859829"/>
          </a:xfrm>
        </p:grpSpPr>
        <p:cxnSp>
          <p:nvCxnSpPr>
            <p:cNvPr id="39" name="Straight Connector 36">
              <a:extLst>
                <a:ext uri="{FF2B5EF4-FFF2-40B4-BE49-F238E27FC236}">
                  <a16:creationId xmlns:a16="http://schemas.microsoft.com/office/drawing/2014/main" id="{E38498D1-BD71-2C17-3BEB-94394EA6B744}"/>
                </a:ext>
              </a:extLst>
            </p:cNvPr>
            <p:cNvCxnSpPr>
              <a:cxnSpLocks/>
            </p:cNvCxnSpPr>
            <p:nvPr/>
          </p:nvCxnSpPr>
          <p:spPr>
            <a:xfrm>
              <a:off x="2442359" y="6134394"/>
              <a:ext cx="8607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40">
              <a:extLst>
                <a:ext uri="{FF2B5EF4-FFF2-40B4-BE49-F238E27FC236}">
                  <a16:creationId xmlns:a16="http://schemas.microsoft.com/office/drawing/2014/main" id="{6D32F017-5775-1820-560E-A70816747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0350" y="5274565"/>
              <a:ext cx="684760" cy="684754"/>
            </a:xfrm>
            <a:prstGeom prst="rect">
              <a:avLst/>
            </a:prstGeom>
          </p:spPr>
        </p:pic>
      </p:grpSp>
      <p:grpSp>
        <p:nvGrpSpPr>
          <p:cNvPr id="41" name="Group 7">
            <a:extLst>
              <a:ext uri="{FF2B5EF4-FFF2-40B4-BE49-F238E27FC236}">
                <a16:creationId xmlns:a16="http://schemas.microsoft.com/office/drawing/2014/main" id="{A879C497-F50C-D79E-55F2-E6F6F07C8385}"/>
              </a:ext>
            </a:extLst>
          </p:cNvPr>
          <p:cNvGrpSpPr/>
          <p:nvPr/>
        </p:nvGrpSpPr>
        <p:grpSpPr>
          <a:xfrm>
            <a:off x="698292" y="5199679"/>
            <a:ext cx="792000" cy="914395"/>
            <a:chOff x="3653461" y="5219999"/>
            <a:chExt cx="792000" cy="914395"/>
          </a:xfrm>
        </p:grpSpPr>
        <p:cxnSp>
          <p:nvCxnSpPr>
            <p:cNvPr id="47" name="Straight Connector 19">
              <a:extLst>
                <a:ext uri="{FF2B5EF4-FFF2-40B4-BE49-F238E27FC236}">
                  <a16:creationId xmlns:a16="http://schemas.microsoft.com/office/drawing/2014/main" id="{9BEF8841-4503-B017-4305-59467408ED13}"/>
                </a:ext>
              </a:extLst>
            </p:cNvPr>
            <p:cNvCxnSpPr>
              <a:cxnSpLocks/>
            </p:cNvCxnSpPr>
            <p:nvPr/>
          </p:nvCxnSpPr>
          <p:spPr>
            <a:xfrm>
              <a:off x="3653461" y="6134394"/>
              <a:ext cx="79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27">
              <a:extLst>
                <a:ext uri="{FF2B5EF4-FFF2-40B4-BE49-F238E27FC236}">
                  <a16:creationId xmlns:a16="http://schemas.microsoft.com/office/drawing/2014/main" id="{625519A9-968F-5BF9-1776-F5720FC7C76D}"/>
                </a:ext>
              </a:extLst>
            </p:cNvPr>
            <p:cNvGrpSpPr/>
            <p:nvPr/>
          </p:nvGrpSpPr>
          <p:grpSpPr>
            <a:xfrm>
              <a:off x="3805944" y="5219999"/>
              <a:ext cx="536046" cy="783541"/>
              <a:chOff x="1093070" y="1253110"/>
              <a:chExt cx="421316" cy="615841"/>
            </a:xfrm>
          </p:grpSpPr>
          <p:pic>
            <p:nvPicPr>
              <p:cNvPr id="49" name="Picture 28">
                <a:extLst>
                  <a:ext uri="{FF2B5EF4-FFF2-40B4-BE49-F238E27FC236}">
                    <a16:creationId xmlns:a16="http://schemas.microsoft.com/office/drawing/2014/main" id="{C74C267F-91D8-B55E-05F6-BD6F030E5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3070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53" name="Picture 29">
                <a:extLst>
                  <a:ext uri="{FF2B5EF4-FFF2-40B4-BE49-F238E27FC236}">
                    <a16:creationId xmlns:a16="http://schemas.microsoft.com/office/drawing/2014/main" id="{D7EB00EE-0DB5-A8D3-17B3-7B5EABF08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204151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4" name="Group 23">
            <a:extLst>
              <a:ext uri="{FF2B5EF4-FFF2-40B4-BE49-F238E27FC236}">
                <a16:creationId xmlns:a16="http://schemas.microsoft.com/office/drawing/2014/main" id="{E3D637A3-4419-6530-BBB4-DBDB8027162C}"/>
              </a:ext>
            </a:extLst>
          </p:cNvPr>
          <p:cNvGrpSpPr/>
          <p:nvPr/>
        </p:nvGrpSpPr>
        <p:grpSpPr>
          <a:xfrm>
            <a:off x="3782004" y="5294048"/>
            <a:ext cx="1081168" cy="820026"/>
            <a:chOff x="5132366" y="5314368"/>
            <a:chExt cx="1081168" cy="820026"/>
          </a:xfrm>
        </p:grpSpPr>
        <p:cxnSp>
          <p:nvCxnSpPr>
            <p:cNvPr id="55" name="Straight Connector 24">
              <a:extLst>
                <a:ext uri="{FF2B5EF4-FFF2-40B4-BE49-F238E27FC236}">
                  <a16:creationId xmlns:a16="http://schemas.microsoft.com/office/drawing/2014/main" id="{68CE6626-D726-780A-7E43-5E3CD919078C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29">
              <a:extLst>
                <a:ext uri="{FF2B5EF4-FFF2-40B4-BE49-F238E27FC236}">
                  <a16:creationId xmlns:a16="http://schemas.microsoft.com/office/drawing/2014/main" id="{8EB75F64-E215-9D52-D2BB-151AF30105E6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7" name="Picture 30">
                <a:extLst>
                  <a:ext uri="{FF2B5EF4-FFF2-40B4-BE49-F238E27FC236}">
                    <a16:creationId xmlns:a16="http://schemas.microsoft.com/office/drawing/2014/main" id="{6FD03D23-4716-59B3-A9EE-6A4605D20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8" name="Picture 31">
                <a:extLst>
                  <a:ext uri="{FF2B5EF4-FFF2-40B4-BE49-F238E27FC236}">
                    <a16:creationId xmlns:a16="http://schemas.microsoft.com/office/drawing/2014/main" id="{2C5C2D0E-C8A9-E4CE-B3B1-8349E94C6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9" name="Picture 32">
                <a:extLst>
                  <a:ext uri="{FF2B5EF4-FFF2-40B4-BE49-F238E27FC236}">
                    <a16:creationId xmlns:a16="http://schemas.microsoft.com/office/drawing/2014/main" id="{C231F893-CB35-4925-68BA-833FD02EE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4577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85A6E-4792-E964-8C35-9FBF7B1B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73D643FA-D0A6-E535-5420-EA0C4E2811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0" b="2740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E4CE3-2232-2187-AD70-5F558E3F9E9D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20" dirty="0">
                <a:latin typeface="Calibri" charset="0"/>
                <a:ea typeface="Calibri" charset="0"/>
                <a:cs typeface="Calibri" charset="0"/>
              </a:rPr>
              <a:t>LAS EDUCADORAS EXPLICAN LAS ACTIVIDADES DE AGUA DE LA ZONA EXTERIOR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204D7D-1F20-2859-A79B-D9E0F139CA7E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396DDA-8EEE-BC6C-2061-61AC9C43B11F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ACTIVIDADES </a:t>
              </a:r>
              <a:b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DE AGUA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41D048A-1D59-83A8-38F5-0B6FC94515EA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DD50BB12-2438-A579-9A04-C606F101BAE9}"/>
              </a:ext>
            </a:extLst>
          </p:cNvPr>
          <p:cNvGrpSpPr/>
          <p:nvPr/>
        </p:nvGrpSpPr>
        <p:grpSpPr>
          <a:xfrm>
            <a:off x="1275329" y="5409473"/>
            <a:ext cx="1587736" cy="724921"/>
            <a:chOff x="814873" y="5409473"/>
            <a:chExt cx="1587736" cy="72492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5662C95-44AA-9062-69CD-91F9F311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004" y="5409473"/>
              <a:ext cx="660400" cy="584200"/>
            </a:xfrm>
            <a:prstGeom prst="rect">
              <a:avLst/>
            </a:prstGeom>
          </p:spPr>
        </p:pic>
        <p:cxnSp>
          <p:nvCxnSpPr>
            <p:cNvPr id="12" name="Straight Connector 19">
              <a:extLst>
                <a:ext uri="{FF2B5EF4-FFF2-40B4-BE49-F238E27FC236}">
                  <a16:creationId xmlns:a16="http://schemas.microsoft.com/office/drawing/2014/main" id="{7D95F590-C312-8578-E02C-9D6E95483375}"/>
                </a:ext>
              </a:extLst>
            </p:cNvPr>
            <p:cNvCxnSpPr>
              <a:cxnSpLocks/>
            </p:cNvCxnSpPr>
            <p:nvPr/>
          </p:nvCxnSpPr>
          <p:spPr>
            <a:xfrm>
              <a:off x="814873" y="6134394"/>
              <a:ext cx="15877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BC910D7-F549-EEDD-F5F2-2ED57A0CE7CF}"/>
              </a:ext>
            </a:extLst>
          </p:cNvPr>
          <p:cNvGrpSpPr/>
          <p:nvPr/>
        </p:nvGrpSpPr>
        <p:grpSpPr>
          <a:xfrm>
            <a:off x="2973905" y="5421804"/>
            <a:ext cx="1057318" cy="712590"/>
            <a:chOff x="2458998" y="5421804"/>
            <a:chExt cx="1057318" cy="71259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3D0759F-C934-1D04-8EEF-E8D783EEA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3855" y="5421804"/>
              <a:ext cx="587604" cy="603485"/>
            </a:xfrm>
            <a:prstGeom prst="rect">
              <a:avLst/>
            </a:prstGeom>
          </p:spPr>
        </p:pic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BB8FBA8F-AB5C-12F8-DC45-2FA85169CB36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98" y="6134394"/>
              <a:ext cx="105731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354F1B77-15A6-B9FD-EAB0-ADF9E7B892E9}"/>
              </a:ext>
            </a:extLst>
          </p:cNvPr>
          <p:cNvGrpSpPr/>
          <p:nvPr/>
        </p:nvGrpSpPr>
        <p:grpSpPr>
          <a:xfrm>
            <a:off x="6597996" y="5440117"/>
            <a:ext cx="660798" cy="694277"/>
            <a:chOff x="7844956" y="5440117"/>
            <a:chExt cx="660798" cy="694277"/>
          </a:xfrm>
        </p:grpSpPr>
        <p:cxnSp>
          <p:nvCxnSpPr>
            <p:cNvPr id="36" name="Straight Connector 19">
              <a:extLst>
                <a:ext uri="{FF2B5EF4-FFF2-40B4-BE49-F238E27FC236}">
                  <a16:creationId xmlns:a16="http://schemas.microsoft.com/office/drawing/2014/main" id="{87E26545-20F5-9D87-3AC7-8728F4DF6027}"/>
                </a:ext>
              </a:extLst>
            </p:cNvPr>
            <p:cNvCxnSpPr>
              <a:cxnSpLocks/>
            </p:cNvCxnSpPr>
            <p:nvPr/>
          </p:nvCxnSpPr>
          <p:spPr>
            <a:xfrm>
              <a:off x="7844956" y="6134394"/>
              <a:ext cx="6607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4D9FE834-07EA-4B7E-A9CF-02B078B26277}"/>
                </a:ext>
              </a:extLst>
            </p:cNvPr>
            <p:cNvGrpSpPr/>
            <p:nvPr/>
          </p:nvGrpSpPr>
          <p:grpSpPr>
            <a:xfrm>
              <a:off x="7876980" y="5440117"/>
              <a:ext cx="604800" cy="655613"/>
              <a:chOff x="7876980" y="5440117"/>
              <a:chExt cx="604800" cy="655613"/>
            </a:xfrm>
          </p:grpSpPr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9C29BE53-08B1-622E-7661-4F7B23B4D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876980" y="5440117"/>
                <a:ext cx="604800" cy="604508"/>
              </a:xfrm>
              <a:prstGeom prst="rect">
                <a:avLst/>
              </a:prstGeom>
            </p:spPr>
          </p:pic>
          <p:pic>
            <p:nvPicPr>
              <p:cNvPr id="39" name="Picture 33">
                <a:extLst>
                  <a:ext uri="{FF2B5EF4-FFF2-40B4-BE49-F238E27FC236}">
                    <a16:creationId xmlns:a16="http://schemas.microsoft.com/office/drawing/2014/main" id="{8300A105-8DA5-1480-E9C0-825EC5876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88195" y="5842344"/>
                <a:ext cx="253386" cy="253386"/>
              </a:xfrm>
              <a:prstGeom prst="rect">
                <a:avLst/>
              </a:prstGeom>
            </p:spPr>
          </p:pic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F74DCD23-B222-55A1-CA43-BE02686B67E9}"/>
              </a:ext>
            </a:extLst>
          </p:cNvPr>
          <p:cNvGrpSpPr/>
          <p:nvPr/>
        </p:nvGrpSpPr>
        <p:grpSpPr>
          <a:xfrm>
            <a:off x="4643919" y="5406103"/>
            <a:ext cx="1481006" cy="728291"/>
            <a:chOff x="7052858" y="5406103"/>
            <a:chExt cx="1481006" cy="728291"/>
          </a:xfrm>
        </p:grpSpPr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3D603D25-87D0-9FB2-BE72-C2385322C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07611" y="5406103"/>
              <a:ext cx="571500" cy="571500"/>
            </a:xfrm>
            <a:prstGeom prst="rect">
              <a:avLst/>
            </a:prstGeom>
          </p:spPr>
        </p:pic>
        <p:cxnSp>
          <p:nvCxnSpPr>
            <p:cNvPr id="45" name="Straight Connector 36">
              <a:extLst>
                <a:ext uri="{FF2B5EF4-FFF2-40B4-BE49-F238E27FC236}">
                  <a16:creationId xmlns:a16="http://schemas.microsoft.com/office/drawing/2014/main" id="{9F5106E4-40C8-A772-E25B-521585A6E1AA}"/>
                </a:ext>
              </a:extLst>
            </p:cNvPr>
            <p:cNvCxnSpPr>
              <a:cxnSpLocks/>
            </p:cNvCxnSpPr>
            <p:nvPr/>
          </p:nvCxnSpPr>
          <p:spPr>
            <a:xfrm>
              <a:off x="7052858" y="6134394"/>
              <a:ext cx="14810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45CDD15A-4B3F-9738-01AF-19089AB08097}"/>
              </a:ext>
            </a:extLst>
          </p:cNvPr>
          <p:cNvGrpSpPr/>
          <p:nvPr/>
        </p:nvGrpSpPr>
        <p:grpSpPr>
          <a:xfrm>
            <a:off x="8083126" y="5421803"/>
            <a:ext cx="1858834" cy="712591"/>
            <a:chOff x="7429845" y="5421803"/>
            <a:chExt cx="1858834" cy="712591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4868FF7C-0C33-0C44-F5E9-631B4E5C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2241" y="5421803"/>
              <a:ext cx="608891" cy="608891"/>
            </a:xfrm>
            <a:prstGeom prst="rect">
              <a:avLst/>
            </a:prstGeom>
          </p:spPr>
        </p:pic>
        <p:cxnSp>
          <p:nvCxnSpPr>
            <p:cNvPr id="48" name="Straight Connector 19">
              <a:extLst>
                <a:ext uri="{FF2B5EF4-FFF2-40B4-BE49-F238E27FC236}">
                  <a16:creationId xmlns:a16="http://schemas.microsoft.com/office/drawing/2014/main" id="{061A00E2-8968-36E3-6716-1D36384459E4}"/>
                </a:ext>
              </a:extLst>
            </p:cNvPr>
            <p:cNvCxnSpPr>
              <a:cxnSpLocks/>
            </p:cNvCxnSpPr>
            <p:nvPr/>
          </p:nvCxnSpPr>
          <p:spPr>
            <a:xfrm>
              <a:off x="7429845" y="6134394"/>
              <a:ext cx="18588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230BBE13-3E04-491A-4612-ACB089125900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3A90CD35-A575-C0FA-6745-195CFB4BF164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95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59E6D-FB38-BED8-9601-D2C854EA4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E7B65E14-7F2A-0DA0-21D6-301ABC6EE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0" b="2740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915969-0595-F841-6CEA-1EA3C5C61D9B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20" noProof="0" dirty="0">
                <a:latin typeface="Calibri" charset="0"/>
                <a:ea typeface="Calibri" charset="0"/>
                <a:cs typeface="Calibri" charset="0"/>
              </a:rPr>
              <a:t>HAY ACTIVIDADES PARA EXPERIMENTAR CON LA FUERZA DEL AGUA Y CANALES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30A455-77F9-3D6E-0342-B27952444AB4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2AA6113-5A05-3F95-F522-208ABAC1FA47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ACTIVIDADES </a:t>
              </a:r>
              <a:b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DE AGUA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78556B6-CA8E-4E2A-69EF-A6EB6063BEDF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CA333328-9E01-4995-8B8D-D1E8D03E470D}"/>
              </a:ext>
            </a:extLst>
          </p:cNvPr>
          <p:cNvGrpSpPr/>
          <p:nvPr/>
        </p:nvGrpSpPr>
        <p:grpSpPr>
          <a:xfrm>
            <a:off x="398666" y="5314368"/>
            <a:ext cx="1081168" cy="820026"/>
            <a:chOff x="5132366" y="5314368"/>
            <a:chExt cx="1081168" cy="820026"/>
          </a:xfrm>
        </p:grpSpPr>
        <p:cxnSp>
          <p:nvCxnSpPr>
            <p:cNvPr id="5" name="Straight Connector 24">
              <a:extLst>
                <a:ext uri="{FF2B5EF4-FFF2-40B4-BE49-F238E27FC236}">
                  <a16:creationId xmlns:a16="http://schemas.microsoft.com/office/drawing/2014/main" id="{C57F19C2-4534-F069-585A-A0D805985659}"/>
                </a:ext>
              </a:extLst>
            </p:cNvPr>
            <p:cNvCxnSpPr>
              <a:cxnSpLocks/>
            </p:cNvCxnSpPr>
            <p:nvPr/>
          </p:nvCxnSpPr>
          <p:spPr>
            <a:xfrm>
              <a:off x="5552413" y="6134394"/>
              <a:ext cx="4511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9">
              <a:extLst>
                <a:ext uri="{FF2B5EF4-FFF2-40B4-BE49-F238E27FC236}">
                  <a16:creationId xmlns:a16="http://schemas.microsoft.com/office/drawing/2014/main" id="{15AECC16-A62D-E364-667E-6C1DD5BD766E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9" name="Picture 30">
                <a:extLst>
                  <a:ext uri="{FF2B5EF4-FFF2-40B4-BE49-F238E27FC236}">
                    <a16:creationId xmlns:a16="http://schemas.microsoft.com/office/drawing/2014/main" id="{E72AACA4-2A5A-5815-1998-23F3CB940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2" name="Picture 31">
                <a:extLst>
                  <a:ext uri="{FF2B5EF4-FFF2-40B4-BE49-F238E27FC236}">
                    <a16:creationId xmlns:a16="http://schemas.microsoft.com/office/drawing/2014/main" id="{1403CD00-62AC-720D-9BDA-517FD3DC9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4" name="Picture 32">
                <a:extLst>
                  <a:ext uri="{FF2B5EF4-FFF2-40B4-BE49-F238E27FC236}">
                    <a16:creationId xmlns:a16="http://schemas.microsoft.com/office/drawing/2014/main" id="{33EECCC5-084B-705F-85BB-E009153EA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79FB369-6314-01D9-3121-1AD29D01F190}"/>
              </a:ext>
            </a:extLst>
          </p:cNvPr>
          <p:cNvGrpSpPr/>
          <p:nvPr/>
        </p:nvGrpSpPr>
        <p:grpSpPr>
          <a:xfrm>
            <a:off x="3649737" y="5402024"/>
            <a:ext cx="1766813" cy="732370"/>
            <a:chOff x="5028683" y="5402024"/>
            <a:chExt cx="1766813" cy="73237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6908810-7B65-3FBB-30DF-BA15CAA4A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6258" y="5402024"/>
              <a:ext cx="635072" cy="635072"/>
            </a:xfrm>
            <a:prstGeom prst="rect">
              <a:avLst/>
            </a:prstGeom>
          </p:spPr>
        </p:pic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749D612C-E2E9-F3E5-334F-F5947F2B8438}"/>
                </a:ext>
              </a:extLst>
            </p:cNvPr>
            <p:cNvCxnSpPr>
              <a:cxnSpLocks/>
            </p:cNvCxnSpPr>
            <p:nvPr/>
          </p:nvCxnSpPr>
          <p:spPr>
            <a:xfrm>
              <a:off x="5028683" y="6134394"/>
              <a:ext cx="17668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9DFB65B2-1C31-7701-C6B0-72A6544FF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591" y="5442068"/>
            <a:ext cx="540470" cy="540470"/>
          </a:xfrm>
          <a:prstGeom prst="rect">
            <a:avLst/>
          </a:prstGeom>
        </p:spPr>
      </p:pic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266108FB-FA92-A345-7A2B-FC5366F1BD28}"/>
              </a:ext>
            </a:extLst>
          </p:cNvPr>
          <p:cNvCxnSpPr>
            <a:cxnSpLocks/>
          </p:cNvCxnSpPr>
          <p:nvPr/>
        </p:nvCxnSpPr>
        <p:spPr>
          <a:xfrm>
            <a:off x="6443952" y="6134394"/>
            <a:ext cx="85174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>
            <a:extLst>
              <a:ext uri="{FF2B5EF4-FFF2-40B4-BE49-F238E27FC236}">
                <a16:creationId xmlns:a16="http://schemas.microsoft.com/office/drawing/2014/main" id="{0D23C61A-BABE-761E-A31F-1700FC262100}"/>
              </a:ext>
            </a:extLst>
          </p:cNvPr>
          <p:cNvGrpSpPr/>
          <p:nvPr/>
        </p:nvGrpSpPr>
        <p:grpSpPr>
          <a:xfrm>
            <a:off x="7892855" y="5440117"/>
            <a:ext cx="660798" cy="694277"/>
            <a:chOff x="7876980" y="5440117"/>
            <a:chExt cx="660798" cy="694277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2090596F-FA55-5323-7172-A1A4517584AF}"/>
                </a:ext>
              </a:extLst>
            </p:cNvPr>
            <p:cNvCxnSpPr>
              <a:cxnSpLocks/>
            </p:cNvCxnSpPr>
            <p:nvPr/>
          </p:nvCxnSpPr>
          <p:spPr>
            <a:xfrm>
              <a:off x="7876980" y="6134394"/>
              <a:ext cx="6607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EE09A5F-25B5-BFA6-8E5A-B904B494B0C3}"/>
                </a:ext>
              </a:extLst>
            </p:cNvPr>
            <p:cNvGrpSpPr/>
            <p:nvPr/>
          </p:nvGrpSpPr>
          <p:grpSpPr>
            <a:xfrm>
              <a:off x="7876980" y="5440117"/>
              <a:ext cx="604800" cy="655613"/>
              <a:chOff x="7876980" y="5440117"/>
              <a:chExt cx="604800" cy="655613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5C13F40A-F374-1A5E-9973-2FB2BD4E1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7876980" y="5440117"/>
                <a:ext cx="604800" cy="60450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C84DECA-5A43-DE43-036B-BF1545E13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88195" y="5842344"/>
                <a:ext cx="253386" cy="253386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63E53E0-BEE8-7107-D7DB-E24CBCACCBF2}"/>
              </a:ext>
            </a:extLst>
          </p:cNvPr>
          <p:cNvGrpSpPr/>
          <p:nvPr/>
        </p:nvGrpSpPr>
        <p:grpSpPr>
          <a:xfrm>
            <a:off x="8859524" y="5418757"/>
            <a:ext cx="1014726" cy="715637"/>
            <a:chOff x="8758332" y="5418757"/>
            <a:chExt cx="1014726" cy="715637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775831EF-222B-7458-4D41-09174524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24804" y="5418757"/>
              <a:ext cx="681783" cy="587091"/>
            </a:xfrm>
            <a:prstGeom prst="rect">
              <a:avLst/>
            </a:prstGeom>
          </p:spPr>
        </p:pic>
        <p:cxnSp>
          <p:nvCxnSpPr>
            <p:cNvPr id="40" name="Straight Connector 19">
              <a:extLst>
                <a:ext uri="{FF2B5EF4-FFF2-40B4-BE49-F238E27FC236}">
                  <a16:creationId xmlns:a16="http://schemas.microsoft.com/office/drawing/2014/main" id="{3AD5EE80-62B5-5926-3365-20A25C18E936}"/>
                </a:ext>
              </a:extLst>
            </p:cNvPr>
            <p:cNvCxnSpPr>
              <a:cxnSpLocks/>
            </p:cNvCxnSpPr>
            <p:nvPr/>
          </p:nvCxnSpPr>
          <p:spPr>
            <a:xfrm>
              <a:off x="8758332" y="6134394"/>
              <a:ext cx="101472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15DC7D24-C610-8C2E-C1CD-751CB5418D83}"/>
              </a:ext>
            </a:extLst>
          </p:cNvPr>
          <p:cNvGrpSpPr/>
          <p:nvPr/>
        </p:nvGrpSpPr>
        <p:grpSpPr>
          <a:xfrm>
            <a:off x="1375403" y="5406103"/>
            <a:ext cx="1497972" cy="728291"/>
            <a:chOff x="7296281" y="5406103"/>
            <a:chExt cx="1497972" cy="728291"/>
          </a:xfrm>
        </p:grpSpPr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E81FB168-25FE-2836-DB45-FACF0F1C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59517" y="5406103"/>
              <a:ext cx="571500" cy="571500"/>
            </a:xfrm>
            <a:prstGeom prst="rect">
              <a:avLst/>
            </a:prstGeom>
          </p:spPr>
        </p:pic>
        <p:cxnSp>
          <p:nvCxnSpPr>
            <p:cNvPr id="56" name="Straight Connector 36">
              <a:extLst>
                <a:ext uri="{FF2B5EF4-FFF2-40B4-BE49-F238E27FC236}">
                  <a16:creationId xmlns:a16="http://schemas.microsoft.com/office/drawing/2014/main" id="{B20CD672-445C-F1A2-6770-6FDB125AC7DC}"/>
                </a:ext>
              </a:extLst>
            </p:cNvPr>
            <p:cNvCxnSpPr>
              <a:cxnSpLocks/>
            </p:cNvCxnSpPr>
            <p:nvPr/>
          </p:nvCxnSpPr>
          <p:spPr>
            <a:xfrm>
              <a:off x="7296281" y="6134394"/>
              <a:ext cx="14979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93CD7360-3CFF-D9D0-EAB5-F9698A77093E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FAF644C6-9E23-8199-A26C-54B19F639B5F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83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20" dirty="0">
                <a:latin typeface="Calibri" charset="0"/>
                <a:ea typeface="Calibri" charset="0"/>
                <a:cs typeface="Calibri" charset="0"/>
              </a:rPr>
              <a:t>DESPUÉS DE VER LOS ESPACIOS EMPIEZA LA ACTIVIDAD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22965" y="3449951"/>
            <a:ext cx="592628" cy="0"/>
          </a:xfrm>
          <a:prstGeom prst="straightConnector1">
            <a:avLst/>
          </a:prstGeom>
          <a:ln w="76200" cap="rnd">
            <a:solidFill>
              <a:schemeClr val="bg1">
                <a:lumMod val="75000"/>
              </a:schemeClr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tge 1">
            <a:extLst>
              <a:ext uri="{FF2B5EF4-FFF2-40B4-BE49-F238E27FC236}">
                <a16:creationId xmlns:a16="http://schemas.microsoft.com/office/drawing/2014/main" id="{546B8F9C-A47E-9A93-1B63-E982DB22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9" b="2719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grpSp>
        <p:nvGrpSpPr>
          <p:cNvPr id="4" name="Group 26">
            <a:extLst>
              <a:ext uri="{FF2B5EF4-FFF2-40B4-BE49-F238E27FC236}">
                <a16:creationId xmlns:a16="http://schemas.microsoft.com/office/drawing/2014/main" id="{DE6CAC70-0137-7547-4AFD-F4B757132E88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3637E1-B8A1-0F08-EB7B-AB1657567136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CLIK</a:t>
              </a:r>
            </a:p>
          </p:txBody>
        </p:sp>
        <p:cxnSp>
          <p:nvCxnSpPr>
            <p:cNvPr id="9" name="Straight Arrow Connector 28">
              <a:extLst>
                <a:ext uri="{FF2B5EF4-FFF2-40B4-BE49-F238E27FC236}">
                  <a16:creationId xmlns:a16="http://schemas.microsoft.com/office/drawing/2014/main" id="{E37DF92F-751C-8043-4840-E7E3757DD696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6504D007-7106-A2BE-8A37-CAA51FEFBCD1}"/>
              </a:ext>
            </a:extLst>
          </p:cNvPr>
          <p:cNvGrpSpPr/>
          <p:nvPr/>
        </p:nvGrpSpPr>
        <p:grpSpPr>
          <a:xfrm>
            <a:off x="5852102" y="5323305"/>
            <a:ext cx="996069" cy="811089"/>
            <a:chOff x="5860820" y="5323305"/>
            <a:chExt cx="996069" cy="811089"/>
          </a:xfrm>
        </p:grpSpPr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04A6B307-5856-96E6-1D48-420FA72C8A19}"/>
                </a:ext>
              </a:extLst>
            </p:cNvPr>
            <p:cNvCxnSpPr>
              <a:cxnSpLocks/>
            </p:cNvCxnSpPr>
            <p:nvPr/>
          </p:nvCxnSpPr>
          <p:spPr>
            <a:xfrm>
              <a:off x="5860820" y="6134394"/>
              <a:ext cx="9960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8A7DDF3D-0721-891A-8612-2398F99E5B24}"/>
                </a:ext>
              </a:extLst>
            </p:cNvPr>
            <p:cNvGrpSpPr/>
            <p:nvPr/>
          </p:nvGrpSpPr>
          <p:grpSpPr>
            <a:xfrm>
              <a:off x="5912434" y="5323305"/>
              <a:ext cx="944455" cy="772668"/>
              <a:chOff x="5884153" y="5323305"/>
              <a:chExt cx="944455" cy="772668"/>
            </a:xfrm>
          </p:grpSpPr>
          <p:pic>
            <p:nvPicPr>
              <p:cNvPr id="20" name="Picture 15">
                <a:extLst>
                  <a:ext uri="{FF2B5EF4-FFF2-40B4-BE49-F238E27FC236}">
                    <a16:creationId xmlns:a16="http://schemas.microsoft.com/office/drawing/2014/main" id="{246C2BAF-2954-C4F2-F9BD-A164AB8D8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6776" y="5323305"/>
                <a:ext cx="941832" cy="772668"/>
              </a:xfrm>
              <a:prstGeom prst="rect">
                <a:avLst/>
              </a:prstGeom>
            </p:spPr>
          </p:pic>
          <p:pic>
            <p:nvPicPr>
              <p:cNvPr id="21" name="Picture 33">
                <a:extLst>
                  <a:ext uri="{FF2B5EF4-FFF2-40B4-BE49-F238E27FC236}">
                    <a16:creationId xmlns:a16="http://schemas.microsoft.com/office/drawing/2014/main" id="{402CE896-573D-48D6-AEF9-3612AFB47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4153" y="5594701"/>
                <a:ext cx="253386" cy="253386"/>
              </a:xfrm>
              <a:prstGeom prst="rect">
                <a:avLst/>
              </a:prstGeom>
            </p:spPr>
          </p:pic>
        </p:grp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024598E0-2F37-71E0-560D-58FAAFC5F8FF}"/>
              </a:ext>
            </a:extLst>
          </p:cNvPr>
          <p:cNvGrpSpPr/>
          <p:nvPr/>
        </p:nvGrpSpPr>
        <p:grpSpPr>
          <a:xfrm>
            <a:off x="4698000" y="4967729"/>
            <a:ext cx="1080000" cy="1166665"/>
            <a:chOff x="5580306" y="4967729"/>
            <a:chExt cx="1080000" cy="1166665"/>
          </a:xfrm>
        </p:grpSpPr>
        <p:pic>
          <p:nvPicPr>
            <p:cNvPr id="23" name="Imatge 1">
              <a:extLst>
                <a:ext uri="{FF2B5EF4-FFF2-40B4-BE49-F238E27FC236}">
                  <a16:creationId xmlns:a16="http://schemas.microsoft.com/office/drawing/2014/main" id="{06F0FDC7-425E-1ADF-7A88-58836BEC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352" t="37" r="20644" b="37"/>
            <a:stretch>
              <a:fillRect/>
            </a:stretch>
          </p:blipFill>
          <p:spPr>
            <a:xfrm>
              <a:off x="5649390" y="4967729"/>
              <a:ext cx="941832" cy="1105869"/>
            </a:xfrm>
            <a:prstGeom prst="rect">
              <a:avLst/>
            </a:prstGeom>
          </p:spPr>
        </p:pic>
        <p:cxnSp>
          <p:nvCxnSpPr>
            <p:cNvPr id="24" name="Straight Connector 36">
              <a:extLst>
                <a:ext uri="{FF2B5EF4-FFF2-40B4-BE49-F238E27FC236}">
                  <a16:creationId xmlns:a16="http://schemas.microsoft.com/office/drawing/2014/main" id="{7C69C2AB-AA9D-3E5E-A703-D267C80C254A}"/>
                </a:ext>
              </a:extLst>
            </p:cNvPr>
            <p:cNvCxnSpPr>
              <a:cxnSpLocks/>
            </p:cNvCxnSpPr>
            <p:nvPr/>
          </p:nvCxnSpPr>
          <p:spPr>
            <a:xfrm>
              <a:off x="5580306" y="6134394"/>
              <a:ext cx="108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9BE5917-F8CB-C9EE-8F30-0112DBE9E9A4}"/>
              </a:ext>
            </a:extLst>
          </p:cNvPr>
          <p:cNvGrpSpPr/>
          <p:nvPr/>
        </p:nvGrpSpPr>
        <p:grpSpPr>
          <a:xfrm>
            <a:off x="3587533" y="5520663"/>
            <a:ext cx="533400" cy="613731"/>
            <a:chOff x="3601933" y="5520663"/>
            <a:chExt cx="533400" cy="61373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DC51CEEA-CDBC-C5DA-0F14-529631D51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1933" y="5520663"/>
              <a:ext cx="533400" cy="444500"/>
            </a:xfrm>
            <a:prstGeom prst="rect">
              <a:avLst/>
            </a:prstGeom>
          </p:spPr>
        </p:pic>
        <p:cxnSp>
          <p:nvCxnSpPr>
            <p:cNvPr id="32" name="Straight Connector 36">
              <a:extLst>
                <a:ext uri="{FF2B5EF4-FFF2-40B4-BE49-F238E27FC236}">
                  <a16:creationId xmlns:a16="http://schemas.microsoft.com/office/drawing/2014/main" id="{08B832EF-2703-8907-422F-C49D39084459}"/>
                </a:ext>
              </a:extLst>
            </p:cNvPr>
            <p:cNvCxnSpPr>
              <a:cxnSpLocks/>
            </p:cNvCxnSpPr>
            <p:nvPr/>
          </p:nvCxnSpPr>
          <p:spPr>
            <a:xfrm>
              <a:off x="3649535" y="6134394"/>
              <a:ext cx="43819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2DFDADF2-79A5-3E49-F82C-5B846EBA1B13}"/>
              </a:ext>
            </a:extLst>
          </p:cNvPr>
          <p:cNvGrpSpPr/>
          <p:nvPr/>
        </p:nvGrpSpPr>
        <p:grpSpPr>
          <a:xfrm>
            <a:off x="7293600" y="5406103"/>
            <a:ext cx="1231200" cy="728291"/>
            <a:chOff x="7279200" y="5406103"/>
            <a:chExt cx="1231200" cy="728291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9DBE970B-21EE-D798-04EA-824ED5D21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9050" y="5406103"/>
              <a:ext cx="571500" cy="571500"/>
            </a:xfrm>
            <a:prstGeom prst="rect">
              <a:avLst/>
            </a:prstGeom>
          </p:spPr>
        </p:pic>
        <p:cxnSp>
          <p:nvCxnSpPr>
            <p:cNvPr id="38" name="Straight Connector 36">
              <a:extLst>
                <a:ext uri="{FF2B5EF4-FFF2-40B4-BE49-F238E27FC236}">
                  <a16:creationId xmlns:a16="http://schemas.microsoft.com/office/drawing/2014/main" id="{8931C340-1A5B-1DC5-5972-04907ABA32E0}"/>
                </a:ext>
              </a:extLst>
            </p:cNvPr>
            <p:cNvCxnSpPr>
              <a:cxnSpLocks/>
            </p:cNvCxnSpPr>
            <p:nvPr/>
          </p:nvCxnSpPr>
          <p:spPr>
            <a:xfrm>
              <a:off x="7279200" y="6134394"/>
              <a:ext cx="12312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375628F5-8924-FDA4-305F-0CEF2160B834}"/>
              </a:ext>
            </a:extLst>
          </p:cNvPr>
          <p:cNvGrpSpPr/>
          <p:nvPr/>
        </p:nvGrpSpPr>
        <p:grpSpPr>
          <a:xfrm>
            <a:off x="2185013" y="5225992"/>
            <a:ext cx="1010265" cy="908402"/>
            <a:chOff x="2502340" y="5225992"/>
            <a:chExt cx="1010265" cy="908402"/>
          </a:xfrm>
        </p:grpSpPr>
        <p:cxnSp>
          <p:nvCxnSpPr>
            <p:cNvPr id="42" name="Straight Connector 30">
              <a:extLst>
                <a:ext uri="{FF2B5EF4-FFF2-40B4-BE49-F238E27FC236}">
                  <a16:creationId xmlns:a16="http://schemas.microsoft.com/office/drawing/2014/main" id="{7486A4E2-C1DE-4DEC-9925-607EB79AA58B}"/>
                </a:ext>
              </a:extLst>
            </p:cNvPr>
            <p:cNvCxnSpPr>
              <a:cxnSpLocks/>
            </p:cNvCxnSpPr>
            <p:nvPr/>
          </p:nvCxnSpPr>
          <p:spPr>
            <a:xfrm>
              <a:off x="2502340" y="6134394"/>
              <a:ext cx="101026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8367C416-013D-60D2-382B-B0EC5ADF28F4}"/>
                </a:ext>
              </a:extLst>
            </p:cNvPr>
            <p:cNvGrpSpPr/>
            <p:nvPr/>
          </p:nvGrpSpPr>
          <p:grpSpPr>
            <a:xfrm>
              <a:off x="2581891" y="5497136"/>
              <a:ext cx="876961" cy="404578"/>
              <a:chOff x="2314717" y="5497136"/>
              <a:chExt cx="876961" cy="404578"/>
            </a:xfrm>
          </p:grpSpPr>
          <p:sp>
            <p:nvSpPr>
              <p:cNvPr id="44" name="Oval 32">
                <a:extLst>
                  <a:ext uri="{FF2B5EF4-FFF2-40B4-BE49-F238E27FC236}">
                    <a16:creationId xmlns:a16="http://schemas.microsoft.com/office/drawing/2014/main" id="{4981541D-8A72-2549-EFB4-D7B430908366}"/>
                  </a:ext>
                </a:extLst>
              </p:cNvPr>
              <p:cNvSpPr/>
              <p:nvPr/>
            </p:nvSpPr>
            <p:spPr>
              <a:xfrm>
                <a:off x="2314717" y="5497136"/>
                <a:ext cx="404579" cy="4045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5" name="Oval 33">
                <a:extLst>
                  <a:ext uri="{FF2B5EF4-FFF2-40B4-BE49-F238E27FC236}">
                    <a16:creationId xmlns:a16="http://schemas.microsoft.com/office/drawing/2014/main" id="{E590D1D5-4339-8C21-A34A-B2D52EB77AAC}"/>
                  </a:ext>
                </a:extLst>
              </p:cNvPr>
              <p:cNvSpPr/>
              <p:nvPr/>
            </p:nvSpPr>
            <p:spPr>
              <a:xfrm>
                <a:off x="2787099" y="5497136"/>
                <a:ext cx="404579" cy="404578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50" name="Picture 33">
              <a:extLst>
                <a:ext uri="{FF2B5EF4-FFF2-40B4-BE49-F238E27FC236}">
                  <a16:creationId xmlns:a16="http://schemas.microsoft.com/office/drawing/2014/main" id="{0AAB4BAD-0741-D39D-51E7-873E6F845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1925" y="5225992"/>
              <a:ext cx="253386" cy="253386"/>
            </a:xfrm>
            <a:prstGeom prst="rect">
              <a:avLst/>
            </a:prstGeom>
          </p:spPr>
        </p:pic>
      </p:grpSp>
      <p:sp>
        <p:nvSpPr>
          <p:cNvPr id="3" name="Rectangle 23">
            <a:extLst>
              <a:ext uri="{FF2B5EF4-FFF2-40B4-BE49-F238E27FC236}">
                <a16:creationId xmlns:a16="http://schemas.microsoft.com/office/drawing/2014/main" id="{EE2CE1BE-5E97-8EFF-7D81-74BEDA54BDD7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F817916-2C8D-1B1C-52AF-53DD8FC92B75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55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EDB6-D3D2-FB4A-4166-90A6B2E1D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E229A7E5-C3F9-36C5-13CD-D459FD7391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9" b="2719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6BC7B7-A304-5B7E-D79C-A5F58EED8299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150" noProof="0" dirty="0">
                <a:latin typeface="Calibri" charset="0"/>
                <a:ea typeface="Calibri" charset="0"/>
                <a:cs typeface="Calibri" charset="0"/>
              </a:rPr>
              <a:t>PUEDO EXPERIMENTAR CON LAS ACTIVIDADES DEL ESPACIO CLIK DURANTE </a:t>
            </a:r>
            <a:r>
              <a:rPr lang="es-ES" sz="2150" dirty="0"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es-ES" sz="2150" noProof="0" dirty="0">
                <a:latin typeface="Calibri" charset="0"/>
                <a:ea typeface="Calibri" charset="0"/>
                <a:cs typeface="Calibri" charset="0"/>
              </a:rPr>
              <a:t>0 MINUTOS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391D51-95CA-187B-1DF3-2C56E81E5DF9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8C27DD-653F-20F0-A08E-7A28D78C2805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CLIK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A592309-6516-B219-2F8A-8014C5938D5F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38867AA-2827-FA27-E78A-91BFA2822E13}"/>
              </a:ext>
            </a:extLst>
          </p:cNvPr>
          <p:cNvGrpSpPr/>
          <p:nvPr/>
        </p:nvGrpSpPr>
        <p:grpSpPr>
          <a:xfrm>
            <a:off x="1343516" y="5402024"/>
            <a:ext cx="1685434" cy="732370"/>
            <a:chOff x="1343516" y="5402024"/>
            <a:chExt cx="1685434" cy="73237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3CA1B40-E124-DCCA-A147-4716653B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8697" y="5402024"/>
              <a:ext cx="635072" cy="635072"/>
            </a:xfrm>
            <a:prstGeom prst="rect">
              <a:avLst/>
            </a:prstGeom>
          </p:spPr>
        </p:pic>
        <p:cxnSp>
          <p:nvCxnSpPr>
            <p:cNvPr id="13" name="Straight Connector 19">
              <a:extLst>
                <a:ext uri="{FF2B5EF4-FFF2-40B4-BE49-F238E27FC236}">
                  <a16:creationId xmlns:a16="http://schemas.microsoft.com/office/drawing/2014/main" id="{84D8FB3B-0AF9-58A9-18C1-0029BF00E170}"/>
                </a:ext>
              </a:extLst>
            </p:cNvPr>
            <p:cNvCxnSpPr>
              <a:cxnSpLocks/>
            </p:cNvCxnSpPr>
            <p:nvPr/>
          </p:nvCxnSpPr>
          <p:spPr>
            <a:xfrm>
              <a:off x="1343516" y="6134394"/>
              <a:ext cx="16854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1ACB7F79-474F-C403-FD5F-C98DD462E433}"/>
              </a:ext>
            </a:extLst>
          </p:cNvPr>
          <p:cNvGrpSpPr/>
          <p:nvPr/>
        </p:nvGrpSpPr>
        <p:grpSpPr>
          <a:xfrm>
            <a:off x="8842166" y="5411133"/>
            <a:ext cx="1384509" cy="723261"/>
            <a:chOff x="8842166" y="5411133"/>
            <a:chExt cx="1384509" cy="723261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331A044-2F01-E2B9-85DA-8DD108B91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9236117" y="5411133"/>
              <a:ext cx="596606" cy="596606"/>
            </a:xfrm>
            <a:prstGeom prst="rect">
              <a:avLst/>
            </a:prstGeom>
          </p:spPr>
        </p:pic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3D74D0BB-FB82-A69A-1C35-A7CEFB25832A}"/>
                </a:ext>
              </a:extLst>
            </p:cNvPr>
            <p:cNvCxnSpPr>
              <a:cxnSpLocks/>
            </p:cNvCxnSpPr>
            <p:nvPr/>
          </p:nvCxnSpPr>
          <p:spPr>
            <a:xfrm>
              <a:off x="8842166" y="6134394"/>
              <a:ext cx="13845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6A74F6C-F42A-3CCB-F236-79C79A79F9C7}"/>
              </a:ext>
            </a:extLst>
          </p:cNvPr>
          <p:cNvGrpSpPr/>
          <p:nvPr/>
        </p:nvGrpSpPr>
        <p:grpSpPr>
          <a:xfrm>
            <a:off x="4181475" y="5406103"/>
            <a:ext cx="1419421" cy="728291"/>
            <a:chOff x="4181475" y="5406103"/>
            <a:chExt cx="1419421" cy="728291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B14557B-2E2F-6F8B-38ED-1DE53B685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5435" y="5406103"/>
              <a:ext cx="571500" cy="571500"/>
            </a:xfrm>
            <a:prstGeom prst="rect">
              <a:avLst/>
            </a:prstGeom>
          </p:spPr>
        </p:pic>
        <p:cxnSp>
          <p:nvCxnSpPr>
            <p:cNvPr id="32" name="Straight Connector 36">
              <a:extLst>
                <a:ext uri="{FF2B5EF4-FFF2-40B4-BE49-F238E27FC236}">
                  <a16:creationId xmlns:a16="http://schemas.microsoft.com/office/drawing/2014/main" id="{749E0201-46F1-7E6A-1424-02B60E86816C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75" y="6134394"/>
              <a:ext cx="14194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34F477C-192B-399D-F962-0D4F7B1762AA}"/>
              </a:ext>
            </a:extLst>
          </p:cNvPr>
          <p:cNvGrpSpPr/>
          <p:nvPr/>
        </p:nvGrpSpPr>
        <p:grpSpPr>
          <a:xfrm>
            <a:off x="488950" y="5083210"/>
            <a:ext cx="749300" cy="1051184"/>
            <a:chOff x="488950" y="5083210"/>
            <a:chExt cx="749300" cy="1051184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EF1442A4-962F-97F1-667E-F70F6B855723}"/>
                </a:ext>
              </a:extLst>
            </p:cNvPr>
            <p:cNvGrpSpPr/>
            <p:nvPr/>
          </p:nvGrpSpPr>
          <p:grpSpPr>
            <a:xfrm>
              <a:off x="549195" y="5083210"/>
              <a:ext cx="628810" cy="921621"/>
              <a:chOff x="5981971" y="5058330"/>
              <a:chExt cx="628810" cy="921621"/>
            </a:xfrm>
          </p:grpSpPr>
          <p:pic>
            <p:nvPicPr>
              <p:cNvPr id="37" name="Imagen 36">
                <a:extLst>
                  <a:ext uri="{FF2B5EF4-FFF2-40B4-BE49-F238E27FC236}">
                    <a16:creationId xmlns:a16="http://schemas.microsoft.com/office/drawing/2014/main" id="{B2931EB3-F304-AC81-45CA-CECC946C3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1971" y="5351141"/>
                <a:ext cx="628810" cy="628810"/>
              </a:xfrm>
              <a:prstGeom prst="rect">
                <a:avLst/>
              </a:prstGeom>
            </p:spPr>
          </p:pic>
          <p:pic>
            <p:nvPicPr>
              <p:cNvPr id="38" name="Picture 32">
                <a:extLst>
                  <a:ext uri="{FF2B5EF4-FFF2-40B4-BE49-F238E27FC236}">
                    <a16:creationId xmlns:a16="http://schemas.microsoft.com/office/drawing/2014/main" id="{33FB4607-FF83-C3D6-597C-150668F35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170004" y="5058329"/>
                <a:ext cx="252744" cy="252745"/>
              </a:xfrm>
              <a:prstGeom prst="rect">
                <a:avLst/>
              </a:prstGeom>
            </p:spPr>
          </p:pic>
        </p:grpSp>
        <p:cxnSp>
          <p:nvCxnSpPr>
            <p:cNvPr id="36" name="Straight Connector 24">
              <a:extLst>
                <a:ext uri="{FF2B5EF4-FFF2-40B4-BE49-F238E27FC236}">
                  <a16:creationId xmlns:a16="http://schemas.microsoft.com/office/drawing/2014/main" id="{85E2A81B-B1D7-F798-A469-60E6370ED769}"/>
                </a:ext>
              </a:extLst>
            </p:cNvPr>
            <p:cNvCxnSpPr>
              <a:cxnSpLocks/>
            </p:cNvCxnSpPr>
            <p:nvPr/>
          </p:nvCxnSpPr>
          <p:spPr>
            <a:xfrm>
              <a:off x="488950" y="6134394"/>
              <a:ext cx="7493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8B3EEB45-0D86-811E-BE01-DB923F430B34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BCA8DF2D-A1A6-7089-9BD7-EF0B4B633445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21F9944-1A5C-CDFB-C849-B8E1F438AAE4}"/>
              </a:ext>
            </a:extLst>
          </p:cNvPr>
          <p:cNvGrpSpPr/>
          <p:nvPr/>
        </p:nvGrpSpPr>
        <p:grpSpPr>
          <a:xfrm>
            <a:off x="6153076" y="5409131"/>
            <a:ext cx="1460574" cy="725263"/>
            <a:chOff x="3484148" y="5388811"/>
            <a:chExt cx="1460574" cy="725263"/>
          </a:xfrm>
        </p:grpSpPr>
        <p:cxnSp>
          <p:nvCxnSpPr>
            <p:cNvPr id="23" name="Straight Connector 49">
              <a:extLst>
                <a:ext uri="{FF2B5EF4-FFF2-40B4-BE49-F238E27FC236}">
                  <a16:creationId xmlns:a16="http://schemas.microsoft.com/office/drawing/2014/main" id="{EC1E36DB-5EF3-E8E1-4100-1DD3262A61D7}"/>
                </a:ext>
              </a:extLst>
            </p:cNvPr>
            <p:cNvCxnSpPr>
              <a:cxnSpLocks/>
            </p:cNvCxnSpPr>
            <p:nvPr/>
          </p:nvCxnSpPr>
          <p:spPr>
            <a:xfrm>
              <a:off x="3484148" y="6114074"/>
              <a:ext cx="14605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 descr="Clik | Tallers | Museo de la ciencia CosmoCaixa">
              <a:extLst>
                <a:ext uri="{FF2B5EF4-FFF2-40B4-BE49-F238E27FC236}">
                  <a16:creationId xmlns:a16="http://schemas.microsoft.com/office/drawing/2014/main" id="{55676617-7246-BA78-8B60-3220A64217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725" b="18577"/>
            <a:stretch>
              <a:fillRect/>
            </a:stretch>
          </p:blipFill>
          <p:spPr bwMode="auto">
            <a:xfrm>
              <a:off x="3939498" y="5388811"/>
              <a:ext cx="589563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2213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578B6-0E61-78A8-268F-6A3D252D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AE275753-F62D-8065-3AD4-483B291AE1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59" r="5203" b="4740"/>
          <a:stretch>
            <a:fillRect/>
          </a:stretch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59D0F4-F0EC-F519-56D4-0225FD8D7448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20" noProof="0" dirty="0">
                <a:latin typeface="Calibri" charset="0"/>
                <a:ea typeface="Calibri" charset="0"/>
                <a:cs typeface="Calibri" charset="0"/>
              </a:rPr>
              <a:t>PARA HACER LAS ACTIVIDADES DE AGUA ME PONGO UN IMPERMEABLE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E74A285-44BD-D0AA-7EAF-97FE148426CA}"/>
              </a:ext>
            </a:extLst>
          </p:cNvPr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4888EF-74AA-44C1-4CCF-24E7C501222A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3D1FF7-9946-F02C-1B95-A731C3A0AF23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ACTIVIDADES </a:t>
              </a:r>
              <a:b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DE AGUA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AAE91A2-5B48-5E97-C099-10A44F38B064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27D218C-D3D6-E01E-8E81-62D27F133F05}"/>
              </a:ext>
            </a:extLst>
          </p:cNvPr>
          <p:cNvGrpSpPr/>
          <p:nvPr/>
        </p:nvGrpSpPr>
        <p:grpSpPr>
          <a:xfrm>
            <a:off x="5224422" y="5440117"/>
            <a:ext cx="660798" cy="694277"/>
            <a:chOff x="7845228" y="5440117"/>
            <a:chExt cx="660798" cy="694277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65C4B4CC-6816-6242-6090-AB3B4B4776D6}"/>
                </a:ext>
              </a:extLst>
            </p:cNvPr>
            <p:cNvCxnSpPr>
              <a:cxnSpLocks/>
            </p:cNvCxnSpPr>
            <p:nvPr/>
          </p:nvCxnSpPr>
          <p:spPr>
            <a:xfrm>
              <a:off x="7845228" y="6134394"/>
              <a:ext cx="6607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8148BEC5-8A6F-D2E1-6EA7-2D3158B043DF}"/>
                </a:ext>
              </a:extLst>
            </p:cNvPr>
            <p:cNvGrpSpPr/>
            <p:nvPr/>
          </p:nvGrpSpPr>
          <p:grpSpPr>
            <a:xfrm>
              <a:off x="7876980" y="5440117"/>
              <a:ext cx="604800" cy="655613"/>
              <a:chOff x="7876980" y="5440117"/>
              <a:chExt cx="604800" cy="655613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99977299-BB32-5D5A-8B81-CC876C78F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7876980" y="5440117"/>
                <a:ext cx="604800" cy="604508"/>
              </a:xfrm>
              <a:prstGeom prst="rect">
                <a:avLst/>
              </a:prstGeom>
            </p:spPr>
          </p:pic>
          <p:pic>
            <p:nvPicPr>
              <p:cNvPr id="19" name="Picture 33">
                <a:extLst>
                  <a:ext uri="{FF2B5EF4-FFF2-40B4-BE49-F238E27FC236}">
                    <a16:creationId xmlns:a16="http://schemas.microsoft.com/office/drawing/2014/main" id="{DA1350D4-3548-2CD8-722C-630284299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88195" y="5842344"/>
                <a:ext cx="253386" cy="253386"/>
              </a:xfrm>
              <a:prstGeom prst="rect">
                <a:avLst/>
              </a:prstGeom>
            </p:spPr>
          </p:pic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1D66878D-6BD8-466C-8D74-CFE576456920}"/>
              </a:ext>
            </a:extLst>
          </p:cNvPr>
          <p:cNvGrpSpPr/>
          <p:nvPr/>
        </p:nvGrpSpPr>
        <p:grpSpPr>
          <a:xfrm>
            <a:off x="3272434" y="5406103"/>
            <a:ext cx="1451966" cy="728291"/>
            <a:chOff x="3272434" y="5406103"/>
            <a:chExt cx="1451966" cy="728291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C1EB113-71D6-400E-9D31-BF7419DDE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2667" y="5406103"/>
              <a:ext cx="571500" cy="571500"/>
            </a:xfrm>
            <a:prstGeom prst="rect">
              <a:avLst/>
            </a:prstGeom>
          </p:spPr>
        </p:pic>
        <p:cxnSp>
          <p:nvCxnSpPr>
            <p:cNvPr id="22" name="Straight Connector 36">
              <a:extLst>
                <a:ext uri="{FF2B5EF4-FFF2-40B4-BE49-F238E27FC236}">
                  <a16:creationId xmlns:a16="http://schemas.microsoft.com/office/drawing/2014/main" id="{C68394A8-4C22-0345-20F2-0D87AB804776}"/>
                </a:ext>
              </a:extLst>
            </p:cNvPr>
            <p:cNvCxnSpPr>
              <a:cxnSpLocks/>
            </p:cNvCxnSpPr>
            <p:nvPr/>
          </p:nvCxnSpPr>
          <p:spPr>
            <a:xfrm>
              <a:off x="3272434" y="6134394"/>
              <a:ext cx="145196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832C594-8711-4480-B3DC-8439A0330269}"/>
              </a:ext>
            </a:extLst>
          </p:cNvPr>
          <p:cNvGrpSpPr/>
          <p:nvPr/>
        </p:nvGrpSpPr>
        <p:grpSpPr>
          <a:xfrm>
            <a:off x="6431973" y="5083210"/>
            <a:ext cx="834736" cy="1051184"/>
            <a:chOff x="6431973" y="5083210"/>
            <a:chExt cx="834736" cy="1051184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AAF1C2B-2FFE-D737-589F-822D13C06FC7}"/>
                </a:ext>
              </a:extLst>
            </p:cNvPr>
            <p:cNvGrpSpPr/>
            <p:nvPr/>
          </p:nvGrpSpPr>
          <p:grpSpPr>
            <a:xfrm>
              <a:off x="6534936" y="5083210"/>
              <a:ext cx="628810" cy="921621"/>
              <a:chOff x="5981971" y="5058330"/>
              <a:chExt cx="628810" cy="921621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88F5BFEF-462A-0B32-DB09-D62434C46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1971" y="5351141"/>
                <a:ext cx="628810" cy="628810"/>
              </a:xfrm>
              <a:prstGeom prst="rect">
                <a:avLst/>
              </a:prstGeom>
            </p:spPr>
          </p:pic>
          <p:pic>
            <p:nvPicPr>
              <p:cNvPr id="32" name="Picture 32">
                <a:extLst>
                  <a:ext uri="{FF2B5EF4-FFF2-40B4-BE49-F238E27FC236}">
                    <a16:creationId xmlns:a16="http://schemas.microsoft.com/office/drawing/2014/main" id="{C090FCEA-8A67-952F-FDB2-D6430DAB8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170004" y="5058329"/>
                <a:ext cx="252744" cy="252745"/>
              </a:xfrm>
              <a:prstGeom prst="rect">
                <a:avLst/>
              </a:prstGeom>
            </p:spPr>
          </p:pic>
        </p:grpSp>
        <p:cxnSp>
          <p:nvCxnSpPr>
            <p:cNvPr id="26" name="Straight Connector 24">
              <a:extLst>
                <a:ext uri="{FF2B5EF4-FFF2-40B4-BE49-F238E27FC236}">
                  <a16:creationId xmlns:a16="http://schemas.microsoft.com/office/drawing/2014/main" id="{28BF1A7C-5D03-5BC0-3B6F-61A6354EAD0B}"/>
                </a:ext>
              </a:extLst>
            </p:cNvPr>
            <p:cNvCxnSpPr>
              <a:cxnSpLocks/>
            </p:cNvCxnSpPr>
            <p:nvPr/>
          </p:nvCxnSpPr>
          <p:spPr>
            <a:xfrm>
              <a:off x="6431973" y="6134394"/>
              <a:ext cx="8347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69F52768-A055-DE02-DFC2-52C83CB8B973}"/>
              </a:ext>
            </a:extLst>
          </p:cNvPr>
          <p:cNvGrpSpPr/>
          <p:nvPr/>
        </p:nvGrpSpPr>
        <p:grpSpPr>
          <a:xfrm>
            <a:off x="7792769" y="5357451"/>
            <a:ext cx="1704520" cy="776943"/>
            <a:chOff x="7212373" y="5357451"/>
            <a:chExt cx="1704520" cy="776943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F9F22F3-B27A-E291-EDDB-94B785E95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43191" y="5357451"/>
              <a:ext cx="628810" cy="628810"/>
            </a:xfrm>
            <a:prstGeom prst="rect">
              <a:avLst/>
            </a:prstGeom>
          </p:spPr>
        </p:pic>
        <p:cxnSp>
          <p:nvCxnSpPr>
            <p:cNvPr id="36" name="Straight Connector 24">
              <a:extLst>
                <a:ext uri="{FF2B5EF4-FFF2-40B4-BE49-F238E27FC236}">
                  <a16:creationId xmlns:a16="http://schemas.microsoft.com/office/drawing/2014/main" id="{853E4836-3DD3-30F2-3A5F-9A5928B4DB8E}"/>
                </a:ext>
              </a:extLst>
            </p:cNvPr>
            <p:cNvCxnSpPr>
              <a:cxnSpLocks/>
            </p:cNvCxnSpPr>
            <p:nvPr/>
          </p:nvCxnSpPr>
          <p:spPr>
            <a:xfrm>
              <a:off x="7212373" y="6134394"/>
              <a:ext cx="170452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CDC231CD-C372-E595-785E-DA99CC5292AD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12954273-C0FF-9BC4-7F68-996E9D3A0F87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EE69D8F-C86D-FDAA-B59D-63A699C91837}"/>
              </a:ext>
            </a:extLst>
          </p:cNvPr>
          <p:cNvGrpSpPr/>
          <p:nvPr/>
        </p:nvGrpSpPr>
        <p:grpSpPr>
          <a:xfrm>
            <a:off x="1855084" y="5434591"/>
            <a:ext cx="855989" cy="699803"/>
            <a:chOff x="4654061" y="5434591"/>
            <a:chExt cx="855989" cy="699803"/>
          </a:xfrm>
        </p:grpSpPr>
        <p:cxnSp>
          <p:nvCxnSpPr>
            <p:cNvPr id="10" name="Straight Connector 19">
              <a:extLst>
                <a:ext uri="{FF2B5EF4-FFF2-40B4-BE49-F238E27FC236}">
                  <a16:creationId xmlns:a16="http://schemas.microsoft.com/office/drawing/2014/main" id="{5EA87D17-DBD4-1593-475D-89419D7A770F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01" y="6134394"/>
              <a:ext cx="7828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F97C3C2-E0DF-D83E-1209-0C1F7392E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54061" y="5434591"/>
              <a:ext cx="855989" cy="505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50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sp>
        <p:nvSpPr>
          <p:cNvPr id="6" name="Rectangle 5"/>
          <p:cNvSpPr/>
          <p:nvPr/>
        </p:nvSpPr>
        <p:spPr>
          <a:xfrm>
            <a:off x="5877685" y="240101"/>
            <a:ext cx="4509187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COSMOCAIXA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609B7C-6F67-7F45-9DD7-07AB6AE4C293}"/>
              </a:ext>
            </a:extLst>
          </p:cNvPr>
          <p:cNvGrpSpPr/>
          <p:nvPr/>
        </p:nvGrpSpPr>
        <p:grpSpPr>
          <a:xfrm>
            <a:off x="-754667" y="3130079"/>
            <a:ext cx="3832711" cy="716707"/>
            <a:chOff x="182882" y="3130079"/>
            <a:chExt cx="3832711" cy="7167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7BDA11-30C7-3D4F-84C6-8D1D265560C2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Plano </a:t>
              </a:r>
              <a:b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general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26ED7CF-3265-9249-8466-CB7C17974577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5BF8D16-6F78-B54B-8BD9-D562E0C813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989" y="861766"/>
            <a:ext cx="4152895" cy="60031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2839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1298-8DFC-879C-8FB7-E35A7BBD6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extLst>
              <a:ext uri="{FF2B5EF4-FFF2-40B4-BE49-F238E27FC236}">
                <a16:creationId xmlns:a16="http://schemas.microsoft.com/office/drawing/2014/main" id="{A3503C16-D946-57C4-128E-06ECF127F7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9" b="2719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D59DEB-7659-50E0-DCB8-BCAEFA93A598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20" dirty="0">
                <a:latin typeface="Calibri" charset="0"/>
                <a:ea typeface="Calibri" charset="0"/>
                <a:cs typeface="Calibri" charset="0"/>
              </a:rPr>
              <a:t>CUANDO LA</a:t>
            </a:r>
            <a:r>
              <a:rPr lang="es-ES" sz="2200" spc="20" noProof="0" dirty="0">
                <a:latin typeface="Calibri" charset="0"/>
                <a:ea typeface="Calibri" charset="0"/>
                <a:cs typeface="Calibri" charset="0"/>
              </a:rPr>
              <a:t>S EDUCADORAS DIGAN QUE QUEDAN CINCO MINUTOS RECOJO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F4E7BF-09D9-9E4F-CF34-5367ADC3C497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27373A-C335-73F8-1370-5E891685B30F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</a:t>
              </a:r>
              <a:r>
                <a:rPr lang="es-ES" sz="3300" cap="all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clik</a:t>
              </a:r>
              <a:endParaRPr lang="es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30531ED-D907-9F4D-42F1-1B7F616C6DD9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9629-B9D3-C565-0488-371379596EA2}"/>
              </a:ext>
            </a:extLst>
          </p:cNvPr>
          <p:cNvGrpSpPr/>
          <p:nvPr/>
        </p:nvGrpSpPr>
        <p:grpSpPr>
          <a:xfrm>
            <a:off x="2607196" y="5409473"/>
            <a:ext cx="1599679" cy="724921"/>
            <a:chOff x="802173" y="5409473"/>
            <a:chExt cx="1599679" cy="72492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AC8E641-478B-B9CF-EB1F-403C2AD03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004" y="5409473"/>
              <a:ext cx="660400" cy="584200"/>
            </a:xfrm>
            <a:prstGeom prst="rect">
              <a:avLst/>
            </a:prstGeom>
          </p:spPr>
        </p:pic>
        <p:cxnSp>
          <p:nvCxnSpPr>
            <p:cNvPr id="11" name="Straight Connector 19">
              <a:extLst>
                <a:ext uri="{FF2B5EF4-FFF2-40B4-BE49-F238E27FC236}">
                  <a16:creationId xmlns:a16="http://schemas.microsoft.com/office/drawing/2014/main" id="{3E4305C2-56AF-BC8B-D66A-07351377F171}"/>
                </a:ext>
              </a:extLst>
            </p:cNvPr>
            <p:cNvCxnSpPr>
              <a:cxnSpLocks/>
            </p:cNvCxnSpPr>
            <p:nvPr/>
          </p:nvCxnSpPr>
          <p:spPr>
            <a:xfrm>
              <a:off x="802173" y="6134394"/>
              <a:ext cx="159967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91FA79A-EA3B-F2D2-1A41-6118DF1633A3}"/>
              </a:ext>
            </a:extLst>
          </p:cNvPr>
          <p:cNvGrpSpPr/>
          <p:nvPr/>
        </p:nvGrpSpPr>
        <p:grpSpPr>
          <a:xfrm>
            <a:off x="4298217" y="5421804"/>
            <a:ext cx="750033" cy="712590"/>
            <a:chOff x="2636801" y="5421804"/>
            <a:chExt cx="750033" cy="71259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55B56997-E64A-7289-9F09-CAFA3E07C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1794" y="5421804"/>
              <a:ext cx="587604" cy="603485"/>
            </a:xfrm>
            <a:prstGeom prst="rect">
              <a:avLst/>
            </a:prstGeom>
          </p:spPr>
        </p:pic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B85910B2-685E-3504-1C68-E49FB955FB80}"/>
                </a:ext>
              </a:extLst>
            </p:cNvPr>
            <p:cNvCxnSpPr>
              <a:cxnSpLocks/>
            </p:cNvCxnSpPr>
            <p:nvPr/>
          </p:nvCxnSpPr>
          <p:spPr>
            <a:xfrm>
              <a:off x="2636801" y="6134394"/>
              <a:ext cx="7500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2F6D914-EAA0-E22C-54D0-FF25F265CE1F}"/>
              </a:ext>
            </a:extLst>
          </p:cNvPr>
          <p:cNvGrpSpPr/>
          <p:nvPr/>
        </p:nvGrpSpPr>
        <p:grpSpPr>
          <a:xfrm>
            <a:off x="6817885" y="5411133"/>
            <a:ext cx="1900665" cy="723261"/>
            <a:chOff x="7940161" y="5390813"/>
            <a:chExt cx="1900665" cy="723261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9FC27E4-F6C4-F400-21A0-2E296D246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92190" y="5390813"/>
              <a:ext cx="596606" cy="596606"/>
            </a:xfrm>
            <a:prstGeom prst="rect">
              <a:avLst/>
            </a:prstGeom>
          </p:spPr>
        </p:pic>
        <p:cxnSp>
          <p:nvCxnSpPr>
            <p:cNvPr id="20" name="Straight Connector 49">
              <a:extLst>
                <a:ext uri="{FF2B5EF4-FFF2-40B4-BE49-F238E27FC236}">
                  <a16:creationId xmlns:a16="http://schemas.microsoft.com/office/drawing/2014/main" id="{54A2ECB4-BC24-59AE-78FC-8FA252622A2A}"/>
                </a:ext>
              </a:extLst>
            </p:cNvPr>
            <p:cNvCxnSpPr>
              <a:cxnSpLocks/>
            </p:cNvCxnSpPr>
            <p:nvPr/>
          </p:nvCxnSpPr>
          <p:spPr>
            <a:xfrm>
              <a:off x="7940161" y="6114074"/>
              <a:ext cx="190066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909D9BA-9E68-55FB-9130-300A963F986C}"/>
              </a:ext>
            </a:extLst>
          </p:cNvPr>
          <p:cNvGrpSpPr/>
          <p:nvPr/>
        </p:nvGrpSpPr>
        <p:grpSpPr>
          <a:xfrm>
            <a:off x="8811130" y="5293566"/>
            <a:ext cx="885320" cy="840828"/>
            <a:chOff x="4803060" y="5272764"/>
            <a:chExt cx="885320" cy="840828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5D647D5-C271-B557-BCF3-0381A118A87F}"/>
                </a:ext>
              </a:extLst>
            </p:cNvPr>
            <p:cNvGrpSpPr/>
            <p:nvPr/>
          </p:nvGrpSpPr>
          <p:grpSpPr>
            <a:xfrm>
              <a:off x="4926013" y="5272764"/>
              <a:ext cx="660400" cy="712021"/>
              <a:chOff x="5355756" y="5314368"/>
              <a:chExt cx="660400" cy="712021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56D6C524-E290-DCB3-394C-A7B06D4F7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5756" y="5429489"/>
                <a:ext cx="660400" cy="596900"/>
              </a:xfrm>
              <a:prstGeom prst="rect">
                <a:avLst/>
              </a:prstGeom>
            </p:spPr>
          </p:pic>
          <p:pic>
            <p:nvPicPr>
              <p:cNvPr id="25" name="Picture 33">
                <a:extLst>
                  <a:ext uri="{FF2B5EF4-FFF2-40B4-BE49-F238E27FC236}">
                    <a16:creationId xmlns:a16="http://schemas.microsoft.com/office/drawing/2014/main" id="{B62E2E93-ADA6-49A8-FDC7-87B7FDE11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5424718" y="5314368"/>
                <a:ext cx="253386" cy="253386"/>
              </a:xfrm>
              <a:prstGeom prst="rect">
                <a:avLst/>
              </a:prstGeom>
            </p:spPr>
          </p:pic>
        </p:grpSp>
        <p:cxnSp>
          <p:nvCxnSpPr>
            <p:cNvPr id="23" name="Straight Connector 24">
              <a:extLst>
                <a:ext uri="{FF2B5EF4-FFF2-40B4-BE49-F238E27FC236}">
                  <a16:creationId xmlns:a16="http://schemas.microsoft.com/office/drawing/2014/main" id="{04193424-F6B4-3311-D0AF-1E5450768DA3}"/>
                </a:ext>
              </a:extLst>
            </p:cNvPr>
            <p:cNvCxnSpPr>
              <a:cxnSpLocks/>
            </p:cNvCxnSpPr>
            <p:nvPr/>
          </p:nvCxnSpPr>
          <p:spPr>
            <a:xfrm>
              <a:off x="4803060" y="6113592"/>
              <a:ext cx="88532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A1925B78-3E2C-76F8-7306-E4CDBD0D0E74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52EBFD02-0C6F-6431-0FB9-52E324656E64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43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DBFD6-78C3-7969-BE25-9FC1FFD76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extLst>
              <a:ext uri="{FF2B5EF4-FFF2-40B4-BE49-F238E27FC236}">
                <a16:creationId xmlns:a16="http://schemas.microsoft.com/office/drawing/2014/main" id="{879E1735-4EBB-0DAD-40F2-D13EDBDD0D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9" b="2719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078B83-9D48-1BE9-D725-6818079E271C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20" noProof="0" dirty="0">
                <a:latin typeface="Calibri" charset="0"/>
                <a:ea typeface="Calibri" charset="0"/>
                <a:cs typeface="Calibri" charset="0"/>
              </a:rPr>
              <a:t>AL TERMINAR DE RECOGER ME SIENTO EN LA ALFOMBRA AMARILLA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FADE5D-6511-50CA-FA8E-9DECE0BF737C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692855-8D64-0333-1141-629E3A6DA097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</a:t>
              </a:r>
              <a:r>
                <a:rPr lang="es-ES" sz="3300" cap="all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clik</a:t>
              </a:r>
              <a:endParaRPr lang="es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1C791B0-93D3-FD39-F0C5-6DAFC630343F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AF18431-A5BB-F77F-F798-B2080AFD6F46}"/>
              </a:ext>
            </a:extLst>
          </p:cNvPr>
          <p:cNvGrpSpPr/>
          <p:nvPr/>
        </p:nvGrpSpPr>
        <p:grpSpPr>
          <a:xfrm>
            <a:off x="6757207" y="5300348"/>
            <a:ext cx="2521264" cy="813244"/>
            <a:chOff x="3885836" y="5300348"/>
            <a:chExt cx="2521264" cy="813244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8CDCB05E-8049-0659-2631-7D5307BB2DDE}"/>
                </a:ext>
              </a:extLst>
            </p:cNvPr>
            <p:cNvSpPr/>
            <p:nvPr/>
          </p:nvSpPr>
          <p:spPr>
            <a:xfrm>
              <a:off x="4813720" y="5300348"/>
              <a:ext cx="665497" cy="665497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noProof="0" dirty="0"/>
            </a:p>
          </p:txBody>
        </p:sp>
        <p:cxnSp>
          <p:nvCxnSpPr>
            <p:cNvPr id="11" name="Straight Connector 24">
              <a:extLst>
                <a:ext uri="{FF2B5EF4-FFF2-40B4-BE49-F238E27FC236}">
                  <a16:creationId xmlns:a16="http://schemas.microsoft.com/office/drawing/2014/main" id="{30C85A06-BEFA-B706-2EDF-699A6B8D78BE}"/>
                </a:ext>
              </a:extLst>
            </p:cNvPr>
            <p:cNvCxnSpPr>
              <a:cxnSpLocks/>
            </p:cNvCxnSpPr>
            <p:nvPr/>
          </p:nvCxnSpPr>
          <p:spPr>
            <a:xfrm>
              <a:off x="3885836" y="6113592"/>
              <a:ext cx="25212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6399F04-8B32-5DEB-E927-5831A5B63069}"/>
              </a:ext>
            </a:extLst>
          </p:cNvPr>
          <p:cNvGrpSpPr/>
          <p:nvPr/>
        </p:nvGrpSpPr>
        <p:grpSpPr>
          <a:xfrm>
            <a:off x="5069541" y="5300348"/>
            <a:ext cx="820271" cy="813244"/>
            <a:chOff x="2184744" y="5300348"/>
            <a:chExt cx="820271" cy="81324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6902EF0-18CC-0AC4-35E9-9C496378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2131" y="5300348"/>
              <a:ext cx="665496" cy="665496"/>
            </a:xfrm>
            <a:prstGeom prst="rect">
              <a:avLst/>
            </a:prstGeom>
          </p:spPr>
        </p:pic>
        <p:cxnSp>
          <p:nvCxnSpPr>
            <p:cNvPr id="16" name="Straight Connector 24">
              <a:extLst>
                <a:ext uri="{FF2B5EF4-FFF2-40B4-BE49-F238E27FC236}">
                  <a16:creationId xmlns:a16="http://schemas.microsoft.com/office/drawing/2014/main" id="{68841D6F-E82C-9F6C-E1C9-16D330D71411}"/>
                </a:ext>
              </a:extLst>
            </p:cNvPr>
            <p:cNvCxnSpPr>
              <a:cxnSpLocks/>
            </p:cNvCxnSpPr>
            <p:nvPr/>
          </p:nvCxnSpPr>
          <p:spPr>
            <a:xfrm>
              <a:off x="2184744" y="6113592"/>
              <a:ext cx="82027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05D8D0-011D-C63A-B540-6257951BF84A}"/>
              </a:ext>
            </a:extLst>
          </p:cNvPr>
          <p:cNvGrpSpPr/>
          <p:nvPr/>
        </p:nvGrpSpPr>
        <p:grpSpPr>
          <a:xfrm>
            <a:off x="3472226" y="5272764"/>
            <a:ext cx="1068398" cy="840828"/>
            <a:chOff x="4715842" y="5272764"/>
            <a:chExt cx="1068398" cy="840828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14E6EE36-1C96-AE8F-7DA7-8C93D9CC8C1B}"/>
                </a:ext>
              </a:extLst>
            </p:cNvPr>
            <p:cNvGrpSpPr/>
            <p:nvPr/>
          </p:nvGrpSpPr>
          <p:grpSpPr>
            <a:xfrm>
              <a:off x="4926013" y="5272764"/>
              <a:ext cx="660400" cy="712021"/>
              <a:chOff x="5355756" y="5314368"/>
              <a:chExt cx="660400" cy="712021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8F0A357C-4DE0-1EBF-1154-7F2107133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5756" y="5429489"/>
                <a:ext cx="660400" cy="596900"/>
              </a:xfrm>
              <a:prstGeom prst="rect">
                <a:avLst/>
              </a:prstGeom>
            </p:spPr>
          </p:pic>
          <p:pic>
            <p:nvPicPr>
              <p:cNvPr id="19" name="Picture 33">
                <a:extLst>
                  <a:ext uri="{FF2B5EF4-FFF2-40B4-BE49-F238E27FC236}">
                    <a16:creationId xmlns:a16="http://schemas.microsoft.com/office/drawing/2014/main" id="{61A7E864-E990-1B12-4846-EACE58F35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5424718" y="5314368"/>
                <a:ext cx="253386" cy="253386"/>
              </a:xfrm>
              <a:prstGeom prst="rect">
                <a:avLst/>
              </a:prstGeom>
            </p:spPr>
          </p:pic>
        </p:grpSp>
        <p:cxnSp>
          <p:nvCxnSpPr>
            <p:cNvPr id="21" name="Straight Connector 24">
              <a:extLst>
                <a:ext uri="{FF2B5EF4-FFF2-40B4-BE49-F238E27FC236}">
                  <a16:creationId xmlns:a16="http://schemas.microsoft.com/office/drawing/2014/main" id="{40958CEB-11BD-00AA-AFDF-368ACEF1CB39}"/>
                </a:ext>
              </a:extLst>
            </p:cNvPr>
            <p:cNvCxnSpPr>
              <a:cxnSpLocks/>
            </p:cNvCxnSpPr>
            <p:nvPr/>
          </p:nvCxnSpPr>
          <p:spPr>
            <a:xfrm>
              <a:off x="4715842" y="6113592"/>
              <a:ext cx="10683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F85D51A2-1E0D-31C1-331E-0F23455CEFB2}"/>
              </a:ext>
            </a:extLst>
          </p:cNvPr>
          <p:cNvGrpSpPr/>
          <p:nvPr/>
        </p:nvGrpSpPr>
        <p:grpSpPr>
          <a:xfrm>
            <a:off x="1766340" y="5290230"/>
            <a:ext cx="1205460" cy="813684"/>
            <a:chOff x="1766340" y="5290230"/>
            <a:chExt cx="1205460" cy="813684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2413C34B-E5F5-697F-A53C-04451483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8729" y="5290230"/>
              <a:ext cx="860682" cy="653481"/>
            </a:xfrm>
            <a:prstGeom prst="rect">
              <a:avLst/>
            </a:prstGeom>
          </p:spPr>
        </p:pic>
        <p:cxnSp>
          <p:nvCxnSpPr>
            <p:cNvPr id="26" name="Straight Connector 24">
              <a:extLst>
                <a:ext uri="{FF2B5EF4-FFF2-40B4-BE49-F238E27FC236}">
                  <a16:creationId xmlns:a16="http://schemas.microsoft.com/office/drawing/2014/main" id="{17FD41FF-63BF-FCBB-29D7-2862F25FE731}"/>
                </a:ext>
              </a:extLst>
            </p:cNvPr>
            <p:cNvCxnSpPr>
              <a:cxnSpLocks/>
            </p:cNvCxnSpPr>
            <p:nvPr/>
          </p:nvCxnSpPr>
          <p:spPr>
            <a:xfrm>
              <a:off x="1766340" y="6103914"/>
              <a:ext cx="12054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96F73E05-4835-0107-FDC4-4EDCF7D0C75E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421EF5C6-4DEE-D0EE-E26C-6E0A8BE77B59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25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D1B4D-DBA9-8F53-850B-EDEE429A8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extLst>
              <a:ext uri="{FF2B5EF4-FFF2-40B4-BE49-F238E27FC236}">
                <a16:creationId xmlns:a16="http://schemas.microsoft.com/office/drawing/2014/main" id="{5115EF18-8072-1515-2D20-009835950E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9" b="2719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29626-E690-8C74-D82E-98007DABBDB2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20" dirty="0">
                <a:latin typeface="Calibri" charset="0"/>
                <a:ea typeface="Calibri" charset="0"/>
                <a:cs typeface="Calibri" charset="0"/>
              </a:rPr>
              <a:t>HABLO CON LA</a:t>
            </a:r>
            <a:r>
              <a:rPr lang="es-ES" sz="2200" spc="20" noProof="0" dirty="0">
                <a:latin typeface="Calibri" charset="0"/>
                <a:ea typeface="Calibri" charset="0"/>
                <a:cs typeface="Calibri" charset="0"/>
              </a:rPr>
              <a:t>S EDUCADORAS DE LAS ACTIVIDADES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C44D66-19D4-32ED-2F6E-3A57D23E40D9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1A4F9A-5CF6-CD48-7B96-10D11659875A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</a:t>
              </a:r>
              <a:r>
                <a:rPr lang="es-ES" sz="3300" cap="all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clik</a:t>
              </a:r>
              <a:endParaRPr lang="es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1BAEC6F-93D7-1FC5-A2D5-E6A644FA5DCE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E5E1500F-821B-29AF-4C42-A0082E2DB99C}"/>
              </a:ext>
            </a:extLst>
          </p:cNvPr>
          <p:cNvGrpSpPr/>
          <p:nvPr/>
        </p:nvGrpSpPr>
        <p:grpSpPr>
          <a:xfrm>
            <a:off x="4299360" y="5409473"/>
            <a:ext cx="1584767" cy="724921"/>
            <a:chOff x="814873" y="5409473"/>
            <a:chExt cx="1584767" cy="72492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DE9AF2D-69F4-28BD-2446-515CA6366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004" y="5409473"/>
              <a:ext cx="660400" cy="584200"/>
            </a:xfrm>
            <a:prstGeom prst="rect">
              <a:avLst/>
            </a:prstGeom>
          </p:spPr>
        </p:pic>
        <p:cxnSp>
          <p:nvCxnSpPr>
            <p:cNvPr id="10" name="Straight Connector 19">
              <a:extLst>
                <a:ext uri="{FF2B5EF4-FFF2-40B4-BE49-F238E27FC236}">
                  <a16:creationId xmlns:a16="http://schemas.microsoft.com/office/drawing/2014/main" id="{25FA1F58-9E56-BF27-D894-01AD1A91A086}"/>
                </a:ext>
              </a:extLst>
            </p:cNvPr>
            <p:cNvCxnSpPr>
              <a:cxnSpLocks/>
            </p:cNvCxnSpPr>
            <p:nvPr/>
          </p:nvCxnSpPr>
          <p:spPr>
            <a:xfrm>
              <a:off x="814873" y="6134394"/>
              <a:ext cx="158476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07F6CB6-CE19-3A40-73A3-18FB9148411C}"/>
              </a:ext>
            </a:extLst>
          </p:cNvPr>
          <p:cNvGrpSpPr/>
          <p:nvPr/>
        </p:nvGrpSpPr>
        <p:grpSpPr>
          <a:xfrm>
            <a:off x="2354357" y="5273143"/>
            <a:ext cx="756834" cy="830771"/>
            <a:chOff x="2576099" y="5273143"/>
            <a:chExt cx="756834" cy="83077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A41C4C4-9B02-CF75-4B84-DBF2C494B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1118" y="5273143"/>
              <a:ext cx="710219" cy="710219"/>
            </a:xfrm>
            <a:prstGeom prst="rect">
              <a:avLst/>
            </a:prstGeom>
          </p:spPr>
        </p:pic>
        <p:cxnSp>
          <p:nvCxnSpPr>
            <p:cNvPr id="13" name="Straight Connector 24">
              <a:extLst>
                <a:ext uri="{FF2B5EF4-FFF2-40B4-BE49-F238E27FC236}">
                  <a16:creationId xmlns:a16="http://schemas.microsoft.com/office/drawing/2014/main" id="{9785AA39-BB85-2C00-3BE1-47CA77606A3B}"/>
                </a:ext>
              </a:extLst>
            </p:cNvPr>
            <p:cNvCxnSpPr>
              <a:cxnSpLocks/>
            </p:cNvCxnSpPr>
            <p:nvPr/>
          </p:nvCxnSpPr>
          <p:spPr>
            <a:xfrm>
              <a:off x="2576099" y="6103914"/>
              <a:ext cx="7568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8876227-7D81-696D-E24B-C234BD83A906}"/>
              </a:ext>
            </a:extLst>
          </p:cNvPr>
          <p:cNvGrpSpPr/>
          <p:nvPr/>
        </p:nvGrpSpPr>
        <p:grpSpPr>
          <a:xfrm>
            <a:off x="6861717" y="5406103"/>
            <a:ext cx="1479395" cy="728291"/>
            <a:chOff x="7251808" y="5406103"/>
            <a:chExt cx="1479395" cy="728291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72F2EA6-0FA3-B5BD-6262-6284E4E32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5755" y="5406103"/>
              <a:ext cx="571500" cy="571500"/>
            </a:xfrm>
            <a:prstGeom prst="rect">
              <a:avLst/>
            </a:prstGeom>
          </p:spPr>
        </p:pic>
        <p:cxnSp>
          <p:nvCxnSpPr>
            <p:cNvPr id="17" name="Straight Connector 36">
              <a:extLst>
                <a:ext uri="{FF2B5EF4-FFF2-40B4-BE49-F238E27FC236}">
                  <a16:creationId xmlns:a16="http://schemas.microsoft.com/office/drawing/2014/main" id="{FC47F610-D9BA-AE0F-3147-1F5E28CE2609}"/>
                </a:ext>
              </a:extLst>
            </p:cNvPr>
            <p:cNvCxnSpPr>
              <a:cxnSpLocks/>
            </p:cNvCxnSpPr>
            <p:nvPr/>
          </p:nvCxnSpPr>
          <p:spPr>
            <a:xfrm>
              <a:off x="7251808" y="6134394"/>
              <a:ext cx="147939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AF04BA37-264D-5170-A558-CAD19142E3C2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D0B3B93B-87BE-2D84-B816-E780486ADAC1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66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6806D-060E-DC12-BC0D-400EC21A5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extLst>
              <a:ext uri="{FF2B5EF4-FFF2-40B4-BE49-F238E27FC236}">
                <a16:creationId xmlns:a16="http://schemas.microsoft.com/office/drawing/2014/main" id="{DF22A160-946A-C2BB-8434-724B5778F5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" r="295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57CD19-5A96-7EE7-FDEB-DF460C6CC002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20" noProof="0" dirty="0">
                <a:latin typeface="Calibri" charset="0"/>
                <a:ea typeface="Calibri" charset="0"/>
                <a:cs typeface="Calibri" charset="0"/>
              </a:rPr>
              <a:t>AL TERMINAR LA CONVERSACIÓN COJO MI CHAQUETA Y MOCHILA DEL PERCHERO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B4493A-A045-F67A-5706-08B61CD7E165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0F6409-4DE5-934E-D25F-A324EE0F5CF1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PERCHEROS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12B71D8-BFAF-786A-17B8-E8223DE77B45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4E77E29-8E34-BA04-C73A-361925117115}"/>
              </a:ext>
            </a:extLst>
          </p:cNvPr>
          <p:cNvGrpSpPr/>
          <p:nvPr/>
        </p:nvGrpSpPr>
        <p:grpSpPr>
          <a:xfrm>
            <a:off x="5657850" y="5256552"/>
            <a:ext cx="1203325" cy="847362"/>
            <a:chOff x="2431186" y="5256552"/>
            <a:chExt cx="1203325" cy="847362"/>
          </a:xfrm>
        </p:grpSpPr>
        <p:cxnSp>
          <p:nvCxnSpPr>
            <p:cNvPr id="13" name="Straight Connector 24">
              <a:extLst>
                <a:ext uri="{FF2B5EF4-FFF2-40B4-BE49-F238E27FC236}">
                  <a16:creationId xmlns:a16="http://schemas.microsoft.com/office/drawing/2014/main" id="{56C3F4E8-87E3-6F0F-FFC4-FFBA7D20EAA8}"/>
                </a:ext>
              </a:extLst>
            </p:cNvPr>
            <p:cNvCxnSpPr>
              <a:cxnSpLocks/>
            </p:cNvCxnSpPr>
            <p:nvPr/>
          </p:nvCxnSpPr>
          <p:spPr>
            <a:xfrm>
              <a:off x="2431186" y="6103914"/>
              <a:ext cx="12033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A80996F-AC49-9B8C-3FC4-D22481463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2429" y="5256552"/>
              <a:ext cx="720839" cy="720839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5871BCE-0E27-CD35-86CB-7049AD7CDAB4}"/>
              </a:ext>
            </a:extLst>
          </p:cNvPr>
          <p:cNvGrpSpPr/>
          <p:nvPr/>
        </p:nvGrpSpPr>
        <p:grpSpPr>
          <a:xfrm>
            <a:off x="7177611" y="5268302"/>
            <a:ext cx="1089154" cy="835612"/>
            <a:chOff x="6872968" y="5268302"/>
            <a:chExt cx="1089154" cy="835612"/>
          </a:xfrm>
        </p:grpSpPr>
        <p:cxnSp>
          <p:nvCxnSpPr>
            <p:cNvPr id="16" name="Straight Connector 24">
              <a:extLst>
                <a:ext uri="{FF2B5EF4-FFF2-40B4-BE49-F238E27FC236}">
                  <a16:creationId xmlns:a16="http://schemas.microsoft.com/office/drawing/2014/main" id="{D23DA8C7-890C-0877-D554-E505F370B13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968" y="6103914"/>
              <a:ext cx="10891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898FA52-937E-24C9-D500-2E69E536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0985" y="5268302"/>
              <a:ext cx="713121" cy="713121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2CECE15-542E-0E4E-9DF4-787E63F0B52C}"/>
              </a:ext>
            </a:extLst>
          </p:cNvPr>
          <p:cNvGrpSpPr/>
          <p:nvPr/>
        </p:nvGrpSpPr>
        <p:grpSpPr>
          <a:xfrm>
            <a:off x="8859792" y="5225495"/>
            <a:ext cx="1220833" cy="878419"/>
            <a:chOff x="7860052" y="5225495"/>
            <a:chExt cx="1220833" cy="878419"/>
          </a:xfrm>
        </p:grpSpPr>
        <p:cxnSp>
          <p:nvCxnSpPr>
            <p:cNvPr id="19" name="Straight Connector 45">
              <a:extLst>
                <a:ext uri="{FF2B5EF4-FFF2-40B4-BE49-F238E27FC236}">
                  <a16:creationId xmlns:a16="http://schemas.microsoft.com/office/drawing/2014/main" id="{D646BADF-DBF6-202F-F89D-69EB94569D58}"/>
                </a:ext>
              </a:extLst>
            </p:cNvPr>
            <p:cNvCxnSpPr>
              <a:cxnSpLocks/>
            </p:cNvCxnSpPr>
            <p:nvPr/>
          </p:nvCxnSpPr>
          <p:spPr>
            <a:xfrm>
              <a:off x="7860052" y="6103914"/>
              <a:ext cx="12208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18CC0987-104C-6929-731D-BD1C3C85D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9805" b="19503"/>
            <a:stretch>
              <a:fillRect/>
            </a:stretch>
          </p:blipFill>
          <p:spPr>
            <a:xfrm>
              <a:off x="7882986" y="5225495"/>
              <a:ext cx="1174965" cy="713121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BF1CBAA-AA0A-8860-0823-6177BF54BE9D}"/>
              </a:ext>
            </a:extLst>
          </p:cNvPr>
          <p:cNvGrpSpPr/>
          <p:nvPr/>
        </p:nvGrpSpPr>
        <p:grpSpPr>
          <a:xfrm>
            <a:off x="2679723" y="5273143"/>
            <a:ext cx="1774802" cy="830771"/>
            <a:chOff x="2483852" y="5273143"/>
            <a:chExt cx="1774802" cy="830771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5B35262-AE75-F8E2-CC39-AA7842CB0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1984" y="5273143"/>
              <a:ext cx="710219" cy="710219"/>
            </a:xfrm>
            <a:prstGeom prst="rect">
              <a:avLst/>
            </a:prstGeom>
          </p:spPr>
        </p:pic>
        <p:cxnSp>
          <p:nvCxnSpPr>
            <p:cNvPr id="24" name="Straight Connector 24">
              <a:extLst>
                <a:ext uri="{FF2B5EF4-FFF2-40B4-BE49-F238E27FC236}">
                  <a16:creationId xmlns:a16="http://schemas.microsoft.com/office/drawing/2014/main" id="{6B97CA9F-2462-225F-9EDF-0C58806111EB}"/>
                </a:ext>
              </a:extLst>
            </p:cNvPr>
            <p:cNvCxnSpPr>
              <a:cxnSpLocks/>
            </p:cNvCxnSpPr>
            <p:nvPr/>
          </p:nvCxnSpPr>
          <p:spPr>
            <a:xfrm>
              <a:off x="2483852" y="6103914"/>
              <a:ext cx="177480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AA992A02-6B2F-667F-9819-94EACFDE8BDC}"/>
              </a:ext>
            </a:extLst>
          </p:cNvPr>
          <p:cNvGrpSpPr/>
          <p:nvPr/>
        </p:nvGrpSpPr>
        <p:grpSpPr>
          <a:xfrm>
            <a:off x="4364543" y="5277417"/>
            <a:ext cx="870236" cy="826497"/>
            <a:chOff x="1314922" y="5277417"/>
            <a:chExt cx="870236" cy="826497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B7CB985E-EBEF-F937-2D10-212A7B46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14922" y="5277417"/>
              <a:ext cx="870236" cy="699973"/>
            </a:xfrm>
            <a:prstGeom prst="rect">
              <a:avLst/>
            </a:prstGeom>
          </p:spPr>
        </p:pic>
        <p:cxnSp>
          <p:nvCxnSpPr>
            <p:cNvPr id="32" name="Straight Connector 24">
              <a:extLst>
                <a:ext uri="{FF2B5EF4-FFF2-40B4-BE49-F238E27FC236}">
                  <a16:creationId xmlns:a16="http://schemas.microsoft.com/office/drawing/2014/main" id="{A13C8550-E435-7313-1292-48CB71425298}"/>
                </a:ext>
              </a:extLst>
            </p:cNvPr>
            <p:cNvCxnSpPr>
              <a:cxnSpLocks/>
            </p:cNvCxnSpPr>
            <p:nvPr/>
          </p:nvCxnSpPr>
          <p:spPr>
            <a:xfrm>
              <a:off x="1530439" y="6103914"/>
              <a:ext cx="56583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481E884-C432-9B9E-3F04-DF796F9E00D3}"/>
              </a:ext>
            </a:extLst>
          </p:cNvPr>
          <p:cNvGrpSpPr/>
          <p:nvPr/>
        </p:nvGrpSpPr>
        <p:grpSpPr>
          <a:xfrm>
            <a:off x="5078716" y="5052730"/>
            <a:ext cx="628810" cy="1051184"/>
            <a:chOff x="5977173" y="5083210"/>
            <a:chExt cx="628810" cy="1051184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596C7704-6612-F4ED-5D42-F38D1504CFA9}"/>
                </a:ext>
              </a:extLst>
            </p:cNvPr>
            <p:cNvGrpSpPr/>
            <p:nvPr/>
          </p:nvGrpSpPr>
          <p:grpSpPr>
            <a:xfrm>
              <a:off x="5977173" y="5083210"/>
              <a:ext cx="628810" cy="921621"/>
              <a:chOff x="5977173" y="5058330"/>
              <a:chExt cx="628810" cy="921621"/>
            </a:xfrm>
          </p:grpSpPr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49EEBB81-6BFC-382E-C32A-6FB16E9F1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7173" y="5351141"/>
                <a:ext cx="628810" cy="628810"/>
              </a:xfrm>
              <a:prstGeom prst="rect">
                <a:avLst/>
              </a:prstGeom>
            </p:spPr>
          </p:pic>
          <p:pic>
            <p:nvPicPr>
              <p:cNvPr id="37" name="Picture 32">
                <a:extLst>
                  <a:ext uri="{FF2B5EF4-FFF2-40B4-BE49-F238E27FC236}">
                    <a16:creationId xmlns:a16="http://schemas.microsoft.com/office/drawing/2014/main" id="{9B2B50AC-8724-B207-D698-F87F89B4A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165206" y="5058329"/>
                <a:ext cx="252744" cy="252745"/>
              </a:xfrm>
              <a:prstGeom prst="rect">
                <a:avLst/>
              </a:prstGeom>
            </p:spPr>
          </p:pic>
        </p:grp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937BCCE2-CBF8-4B63-5055-774F1E3A105C}"/>
                </a:ext>
              </a:extLst>
            </p:cNvPr>
            <p:cNvCxnSpPr>
              <a:cxnSpLocks/>
            </p:cNvCxnSpPr>
            <p:nvPr/>
          </p:nvCxnSpPr>
          <p:spPr>
            <a:xfrm>
              <a:off x="6144659" y="6134394"/>
              <a:ext cx="29383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5D8DF0B0-0E8D-C974-7C93-99F8A763F335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E7D20649-6D37-09B6-2B6E-CEFD181BA067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4A417AE-335F-D36B-58BD-FE0F46A1D58A}"/>
              </a:ext>
            </a:extLst>
          </p:cNvPr>
          <p:cNvGrpSpPr/>
          <p:nvPr/>
        </p:nvGrpSpPr>
        <p:grpSpPr>
          <a:xfrm>
            <a:off x="972853" y="5290230"/>
            <a:ext cx="1205460" cy="813684"/>
            <a:chOff x="1766340" y="5290230"/>
            <a:chExt cx="1205460" cy="81368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E77D099-5721-4807-CB89-81CFE4DE7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729" y="5290230"/>
              <a:ext cx="860682" cy="653481"/>
            </a:xfrm>
            <a:prstGeom prst="rect">
              <a:avLst/>
            </a:prstGeom>
          </p:spPr>
        </p:pic>
        <p:cxnSp>
          <p:nvCxnSpPr>
            <p:cNvPr id="7" name="Straight Connector 24">
              <a:extLst>
                <a:ext uri="{FF2B5EF4-FFF2-40B4-BE49-F238E27FC236}">
                  <a16:creationId xmlns:a16="http://schemas.microsoft.com/office/drawing/2014/main" id="{A69EA682-2D62-5507-1CE2-C6F7E3D078DF}"/>
                </a:ext>
              </a:extLst>
            </p:cNvPr>
            <p:cNvCxnSpPr>
              <a:cxnSpLocks/>
            </p:cNvCxnSpPr>
            <p:nvPr/>
          </p:nvCxnSpPr>
          <p:spPr>
            <a:xfrm>
              <a:off x="1766340" y="6103914"/>
              <a:ext cx="12054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3857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E5ABC-E9EC-23DE-9C96-8782ABAE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extLst>
              <a:ext uri="{FF2B5EF4-FFF2-40B4-BE49-F238E27FC236}">
                <a16:creationId xmlns:a16="http://schemas.microsoft.com/office/drawing/2014/main" id="{09157A60-55CD-B5E9-9713-F4A87710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9" b="2719"/>
          <a:stretch/>
        </p:blipFill>
        <p:spPr>
          <a:xfrm>
            <a:off x="4245596" y="274825"/>
            <a:ext cx="6138311" cy="435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E13CFC-02AC-812B-1229-74F15C08CF38}"/>
              </a:ext>
            </a:extLst>
          </p:cNvPr>
          <p:cNvSpPr/>
          <p:nvPr/>
        </p:nvSpPr>
        <p:spPr>
          <a:xfrm>
            <a:off x="182882" y="6242400"/>
            <a:ext cx="1034885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20" noProof="0" dirty="0">
                <a:latin typeface="Calibri" charset="0"/>
                <a:ea typeface="Calibri" charset="0"/>
                <a:cs typeface="Calibri" charset="0"/>
              </a:rPr>
              <a:t>ESPERO A QUE LAS EDUCADORAS ABRA</a:t>
            </a:r>
            <a:r>
              <a:rPr lang="es-ES" sz="2200" spc="20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s-ES" sz="2200" spc="20" noProof="0" dirty="0">
                <a:latin typeface="Calibri" charset="0"/>
                <a:ea typeface="Calibri" charset="0"/>
                <a:cs typeface="Calibri" charset="0"/>
              </a:rPr>
              <a:t> LA PUERTA Y SALGO DEL ESPACIO CLIK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58A915-D9DF-AF1C-375C-0722B014EC42}"/>
              </a:ext>
            </a:extLst>
          </p:cNvPr>
          <p:cNvGrpSpPr/>
          <p:nvPr/>
        </p:nvGrpSpPr>
        <p:grpSpPr>
          <a:xfrm>
            <a:off x="182882" y="3130079"/>
            <a:ext cx="3832711" cy="716707"/>
            <a:chOff x="182882" y="3130079"/>
            <a:chExt cx="383271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E276543-9A36-21A5-F408-285F3452BF9B}"/>
                </a:ext>
              </a:extLst>
            </p:cNvPr>
            <p:cNvSpPr/>
            <p:nvPr/>
          </p:nvSpPr>
          <p:spPr>
            <a:xfrm>
              <a:off x="182882" y="3130079"/>
              <a:ext cx="300879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</a:t>
              </a:r>
              <a:r>
                <a:rPr lang="es-ES" sz="3300" cap="all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clik</a:t>
              </a:r>
              <a:endParaRPr lang="es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7A54A0-0F77-5D73-8BB6-076DB74C09D6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05EC4862-E144-431B-FD64-4E1BDD6BED39}"/>
              </a:ext>
            </a:extLst>
          </p:cNvPr>
          <p:cNvGrpSpPr/>
          <p:nvPr/>
        </p:nvGrpSpPr>
        <p:grpSpPr>
          <a:xfrm>
            <a:off x="5944113" y="5274565"/>
            <a:ext cx="854585" cy="859829"/>
            <a:chOff x="2442359" y="5274565"/>
            <a:chExt cx="854585" cy="859829"/>
          </a:xfrm>
        </p:grpSpPr>
        <p:cxnSp>
          <p:nvCxnSpPr>
            <p:cNvPr id="14" name="Straight Connector 36">
              <a:extLst>
                <a:ext uri="{FF2B5EF4-FFF2-40B4-BE49-F238E27FC236}">
                  <a16:creationId xmlns:a16="http://schemas.microsoft.com/office/drawing/2014/main" id="{7BAE1925-9872-677F-2454-38268125F650}"/>
                </a:ext>
              </a:extLst>
            </p:cNvPr>
            <p:cNvCxnSpPr>
              <a:cxnSpLocks/>
            </p:cNvCxnSpPr>
            <p:nvPr/>
          </p:nvCxnSpPr>
          <p:spPr>
            <a:xfrm>
              <a:off x="2442359" y="6134394"/>
              <a:ext cx="85458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40">
              <a:extLst>
                <a:ext uri="{FF2B5EF4-FFF2-40B4-BE49-F238E27FC236}">
                  <a16:creationId xmlns:a16="http://schemas.microsoft.com/office/drawing/2014/main" id="{D8B30FDD-159F-DB32-30E9-4D2180FB3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7271" y="5274565"/>
              <a:ext cx="684760" cy="684754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46C0C38-B130-E361-A2D2-8D97DD83F498}"/>
              </a:ext>
            </a:extLst>
          </p:cNvPr>
          <p:cNvGrpSpPr/>
          <p:nvPr/>
        </p:nvGrpSpPr>
        <p:grpSpPr>
          <a:xfrm>
            <a:off x="3013421" y="5409473"/>
            <a:ext cx="1589187" cy="724921"/>
            <a:chOff x="814873" y="5409473"/>
            <a:chExt cx="1589187" cy="72492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4191809-EF08-DC25-69F3-3B2AFD22A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6004" y="5409473"/>
              <a:ext cx="660400" cy="584200"/>
            </a:xfrm>
            <a:prstGeom prst="rect">
              <a:avLst/>
            </a:prstGeom>
          </p:spPr>
        </p:pic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1B24728C-4EA8-4764-E6A9-2BB869F6EDB0}"/>
                </a:ext>
              </a:extLst>
            </p:cNvPr>
            <p:cNvCxnSpPr>
              <a:cxnSpLocks/>
            </p:cNvCxnSpPr>
            <p:nvPr/>
          </p:nvCxnSpPr>
          <p:spPr>
            <a:xfrm>
              <a:off x="814873" y="6134394"/>
              <a:ext cx="15891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28AA936-C245-EE87-EB2B-A4D535C8039E}"/>
              </a:ext>
            </a:extLst>
          </p:cNvPr>
          <p:cNvGrpSpPr/>
          <p:nvPr/>
        </p:nvGrpSpPr>
        <p:grpSpPr>
          <a:xfrm>
            <a:off x="753711" y="5399723"/>
            <a:ext cx="871044" cy="734671"/>
            <a:chOff x="1031438" y="5379403"/>
            <a:chExt cx="871044" cy="73467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7C4132-3469-E927-AFAC-00216C913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6576" y="5379403"/>
              <a:ext cx="587068" cy="587068"/>
            </a:xfrm>
            <a:prstGeom prst="rect">
              <a:avLst/>
            </a:prstGeom>
          </p:spPr>
        </p:pic>
        <p:cxnSp>
          <p:nvCxnSpPr>
            <p:cNvPr id="35" name="Straight Connector 36">
              <a:extLst>
                <a:ext uri="{FF2B5EF4-FFF2-40B4-BE49-F238E27FC236}">
                  <a16:creationId xmlns:a16="http://schemas.microsoft.com/office/drawing/2014/main" id="{2CE6F6AA-CFFA-AF9A-E2CE-2C50CFA0A12D}"/>
                </a:ext>
              </a:extLst>
            </p:cNvPr>
            <p:cNvCxnSpPr>
              <a:cxnSpLocks/>
            </p:cNvCxnSpPr>
            <p:nvPr/>
          </p:nvCxnSpPr>
          <p:spPr>
            <a:xfrm>
              <a:off x="1031438" y="6114074"/>
              <a:ext cx="8710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B75D18CA-2691-1F06-6D7D-DD757CA70EDA}"/>
              </a:ext>
            </a:extLst>
          </p:cNvPr>
          <p:cNvGrpSpPr/>
          <p:nvPr/>
        </p:nvGrpSpPr>
        <p:grpSpPr>
          <a:xfrm>
            <a:off x="4723342" y="5316801"/>
            <a:ext cx="756000" cy="817593"/>
            <a:chOff x="4528032" y="5296481"/>
            <a:chExt cx="756000" cy="817593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F7FCA692-B790-CDD4-6FC8-ABFDBCF30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5695" y="5296481"/>
              <a:ext cx="468345" cy="718129"/>
            </a:xfrm>
            <a:prstGeom prst="rect">
              <a:avLst/>
            </a:prstGeom>
          </p:spPr>
        </p:pic>
        <p:cxnSp>
          <p:nvCxnSpPr>
            <p:cNvPr id="41" name="Straight Connector 36">
              <a:extLst>
                <a:ext uri="{FF2B5EF4-FFF2-40B4-BE49-F238E27FC236}">
                  <a16:creationId xmlns:a16="http://schemas.microsoft.com/office/drawing/2014/main" id="{74E2E23B-3E34-683F-EC2D-354A0AD2E7A8}"/>
                </a:ext>
              </a:extLst>
            </p:cNvPr>
            <p:cNvCxnSpPr>
              <a:cxnSpLocks/>
            </p:cNvCxnSpPr>
            <p:nvPr/>
          </p:nvCxnSpPr>
          <p:spPr>
            <a:xfrm>
              <a:off x="4528032" y="6114074"/>
              <a:ext cx="75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F77BD05B-7534-FBE9-E47C-7F3BE28CC3C7}"/>
              </a:ext>
            </a:extLst>
          </p:cNvPr>
          <p:cNvGrpSpPr/>
          <p:nvPr/>
        </p:nvGrpSpPr>
        <p:grpSpPr>
          <a:xfrm>
            <a:off x="7106591" y="5316801"/>
            <a:ext cx="756000" cy="817593"/>
            <a:chOff x="4528032" y="5296481"/>
            <a:chExt cx="756000" cy="817593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A94CE5E3-2024-E568-F3EE-9E8A6FCF5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4733501" y="5296481"/>
              <a:ext cx="452733" cy="718129"/>
            </a:xfrm>
            <a:prstGeom prst="rect">
              <a:avLst/>
            </a:prstGeom>
          </p:spPr>
        </p:pic>
        <p:cxnSp>
          <p:nvCxnSpPr>
            <p:cNvPr id="44" name="Straight Connector 36">
              <a:extLst>
                <a:ext uri="{FF2B5EF4-FFF2-40B4-BE49-F238E27FC236}">
                  <a16:creationId xmlns:a16="http://schemas.microsoft.com/office/drawing/2014/main" id="{A56CAFC9-895B-932E-E5BF-09B7D7247404}"/>
                </a:ext>
              </a:extLst>
            </p:cNvPr>
            <p:cNvCxnSpPr>
              <a:cxnSpLocks/>
            </p:cNvCxnSpPr>
            <p:nvPr/>
          </p:nvCxnSpPr>
          <p:spPr>
            <a:xfrm>
              <a:off x="4528032" y="6114074"/>
              <a:ext cx="75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2DD5228B-9977-7DD8-FC3C-936527862E3D}"/>
              </a:ext>
            </a:extLst>
          </p:cNvPr>
          <p:cNvSpPr/>
          <p:nvPr/>
        </p:nvSpPr>
        <p:spPr>
          <a:xfrm>
            <a:off x="-1" y="917815"/>
            <a:ext cx="139566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5FEEA0A4-1052-E1A0-51BE-8AF2D55629ED}"/>
              </a:ext>
            </a:extLst>
          </p:cNvPr>
          <p:cNvSpPr/>
          <p:nvPr/>
        </p:nvSpPr>
        <p:spPr>
          <a:xfrm>
            <a:off x="-1" y="1222615"/>
            <a:ext cx="1395664" cy="272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es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clik</a:t>
            </a:r>
            <a:endParaRPr lang="es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0139790-8A44-23ED-72A3-99303104EE18}"/>
              </a:ext>
            </a:extLst>
          </p:cNvPr>
          <p:cNvGrpSpPr/>
          <p:nvPr/>
        </p:nvGrpSpPr>
        <p:grpSpPr>
          <a:xfrm>
            <a:off x="8458398" y="5409131"/>
            <a:ext cx="1504353" cy="725263"/>
            <a:chOff x="3484148" y="5388811"/>
            <a:chExt cx="1504353" cy="725263"/>
          </a:xfrm>
        </p:grpSpPr>
        <p:cxnSp>
          <p:nvCxnSpPr>
            <p:cNvPr id="9" name="Straight Connector 49">
              <a:extLst>
                <a:ext uri="{FF2B5EF4-FFF2-40B4-BE49-F238E27FC236}">
                  <a16:creationId xmlns:a16="http://schemas.microsoft.com/office/drawing/2014/main" id="{A38B8FC9-0401-0C7C-29E4-519FADD4F730}"/>
                </a:ext>
              </a:extLst>
            </p:cNvPr>
            <p:cNvCxnSpPr>
              <a:cxnSpLocks/>
            </p:cNvCxnSpPr>
            <p:nvPr/>
          </p:nvCxnSpPr>
          <p:spPr>
            <a:xfrm>
              <a:off x="3484148" y="6114074"/>
              <a:ext cx="150435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lik | Tallers | Museo de la ciencia CosmoCaixa">
              <a:extLst>
                <a:ext uri="{FF2B5EF4-FFF2-40B4-BE49-F238E27FC236}">
                  <a16:creationId xmlns:a16="http://schemas.microsoft.com/office/drawing/2014/main" id="{23BDF7EB-E7ED-3F63-605A-9ACCD57E98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725" b="18577"/>
            <a:stretch>
              <a:fillRect/>
            </a:stretch>
          </p:blipFill>
          <p:spPr bwMode="auto">
            <a:xfrm>
              <a:off x="3941543" y="5388811"/>
              <a:ext cx="589563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986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10286" y="6012963"/>
            <a:ext cx="137103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es-ES" sz="1500" spc="50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s-ES" sz="1500" spc="50" noProof="0" dirty="0" err="1">
                <a:latin typeface="Calibri" charset="0"/>
                <a:ea typeface="Calibri" charset="0"/>
                <a:cs typeface="Calibri" charset="0"/>
              </a:rPr>
              <a:t>olabora</a:t>
            </a:r>
            <a:r>
              <a:rPr lang="es-ES" sz="1500" spc="50" noProof="0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pic>
        <p:nvPicPr>
          <p:cNvPr id="4" name="Imatge 3" descr="Imatge que conté Gràfics, disseny gràfic, Font, Saturació cromàtica&#10;&#10;Pot ser que el contingut generat per IA no sigui correcte.">
            <a:extLst>
              <a:ext uri="{FF2B5EF4-FFF2-40B4-BE49-F238E27FC236}">
                <a16:creationId xmlns:a16="http://schemas.microsoft.com/office/drawing/2014/main" id="{BB90831F-40B8-03B6-9C57-18809CBA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86" y="6533915"/>
            <a:ext cx="1766178" cy="595202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FE7FDF7-EEAC-04FF-5F2D-B907F748C7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856" y="2997437"/>
            <a:ext cx="5846580" cy="11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sp>
        <p:nvSpPr>
          <p:cNvPr id="6" name="Rectangle 5"/>
          <p:cNvSpPr/>
          <p:nvPr/>
        </p:nvSpPr>
        <p:spPr>
          <a:xfrm>
            <a:off x="5877685" y="240101"/>
            <a:ext cx="4509187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COSMOCAIXA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4526" y="1137271"/>
            <a:ext cx="1828867" cy="41672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000" b="1" cap="all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–3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74526" y="1553998"/>
            <a:ext cx="1637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BB0EDB9-09E6-A74C-92F2-266FE7B55F11}"/>
              </a:ext>
            </a:extLst>
          </p:cNvPr>
          <p:cNvSpPr/>
          <p:nvPr/>
        </p:nvSpPr>
        <p:spPr>
          <a:xfrm>
            <a:off x="674526" y="1696453"/>
            <a:ext cx="450275" cy="450275"/>
          </a:xfrm>
          <a:prstGeom prst="rect">
            <a:avLst/>
          </a:prstGeom>
          <a:solidFill>
            <a:srgbClr val="93C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ca-ES" sz="25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–3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1EB080-6FB3-9249-96EC-1BFF30F6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9919" y="2146728"/>
            <a:ext cx="8339998" cy="36294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3326CB-BDBE-C742-AA00-49A5930118C8}"/>
              </a:ext>
            </a:extLst>
          </p:cNvPr>
          <p:cNvSpPr/>
          <p:nvPr/>
        </p:nvSpPr>
        <p:spPr>
          <a:xfrm>
            <a:off x="5602393" y="3640541"/>
            <a:ext cx="1219512" cy="3026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" sz="1000" b="1" cap="all" dirty="0">
                <a:latin typeface="Calibri Light" charset="0"/>
                <a:ea typeface="Calibri Light" charset="0"/>
                <a:cs typeface="Calibri Light" charset="0"/>
              </a:rPr>
              <a:t>Sala Ágora</a:t>
            </a:r>
          </a:p>
        </p:txBody>
      </p:sp>
    </p:spTree>
    <p:extLst>
      <p:ext uri="{BB962C8B-B14F-4D97-AF65-F5344CB8AC3E}">
        <p14:creationId xmlns:p14="http://schemas.microsoft.com/office/powerpoint/2010/main" val="58813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a cobert, sostre, paret, Paviment&#10;&#10;Pot ser que el contingut generat per IA no sigui correcte.">
            <a:extLst>
              <a:ext uri="{FF2B5EF4-FFF2-40B4-BE49-F238E27FC236}">
                <a16:creationId xmlns:a16="http://schemas.microsoft.com/office/drawing/2014/main" id="{B92809EE-E912-B10B-A246-1AFB73CBE2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0" t="2735" r="2482" b="10681"/>
          <a:stretch>
            <a:fillRect/>
          </a:stretch>
        </p:blipFill>
        <p:spPr>
          <a:xfrm>
            <a:off x="4245601" y="281229"/>
            <a:ext cx="6152400" cy="4336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lang="es-ES" sz="2200" cap="all" spc="50" noProof="0" dirty="0">
                <a:latin typeface="Calibri" charset="0"/>
                <a:ea typeface="Calibri" charset="0"/>
                <a:cs typeface="Calibri" charset="0"/>
              </a:rPr>
              <a:t>espacio </a:t>
            </a:r>
            <a:r>
              <a:rPr lang="es-ES" sz="2200" cap="all" spc="50" noProof="0" dirty="0" err="1">
                <a:latin typeface="Calibri" charset="0"/>
                <a:ea typeface="Calibri" charset="0"/>
                <a:cs typeface="Calibri" charset="0"/>
              </a:rPr>
              <a:t>clik</a:t>
            </a:r>
            <a:r>
              <a:rPr lang="es-ES" sz="2200" cap="all" spc="50" noProof="0" dirty="0">
                <a:latin typeface="Calibri" charset="0"/>
                <a:ea typeface="Calibri" charset="0"/>
                <a:cs typeface="Calibri" charset="0"/>
              </a:rPr>
              <a:t> está EN la planta </a:t>
            </a: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–3</a:t>
            </a:r>
            <a:endParaRPr lang="es-ES" sz="2200" cap="all" spc="50" noProof="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ACCESO al </a:t>
              </a: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CLIK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E3F34FA-FD61-7F47-BB36-71BDFB5243EE}"/>
              </a:ext>
            </a:extLst>
          </p:cNvPr>
          <p:cNvSpPr/>
          <p:nvPr/>
        </p:nvSpPr>
        <p:spPr>
          <a:xfrm>
            <a:off x="-1" y="917815"/>
            <a:ext cx="124893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52392177-B290-EE95-1709-304BB2757696}"/>
              </a:ext>
            </a:extLst>
          </p:cNvPr>
          <p:cNvGrpSpPr/>
          <p:nvPr/>
        </p:nvGrpSpPr>
        <p:grpSpPr>
          <a:xfrm>
            <a:off x="6404475" y="5303417"/>
            <a:ext cx="1238314" cy="810657"/>
            <a:chOff x="8153044" y="5323737"/>
            <a:chExt cx="1238314" cy="810657"/>
          </a:xfrm>
        </p:grpSpPr>
        <p:cxnSp>
          <p:nvCxnSpPr>
            <p:cNvPr id="15" name="Straight Connector 38">
              <a:extLst>
                <a:ext uri="{FF2B5EF4-FFF2-40B4-BE49-F238E27FC236}">
                  <a16:creationId xmlns:a16="http://schemas.microsoft.com/office/drawing/2014/main" id="{775AA498-9205-8B66-F034-C1E68F9D71A0}"/>
                </a:ext>
              </a:extLst>
            </p:cNvPr>
            <p:cNvCxnSpPr>
              <a:cxnSpLocks/>
            </p:cNvCxnSpPr>
            <p:nvPr/>
          </p:nvCxnSpPr>
          <p:spPr>
            <a:xfrm>
              <a:off x="8153044" y="6134394"/>
              <a:ext cx="123831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39">
              <a:extLst>
                <a:ext uri="{FF2B5EF4-FFF2-40B4-BE49-F238E27FC236}">
                  <a16:creationId xmlns:a16="http://schemas.microsoft.com/office/drawing/2014/main" id="{36BB3E22-5D17-6737-9D8C-F06B8ACC1929}"/>
                </a:ext>
              </a:extLst>
            </p:cNvPr>
            <p:cNvGrpSpPr/>
            <p:nvPr/>
          </p:nvGrpSpPr>
          <p:grpSpPr>
            <a:xfrm>
              <a:off x="8261736" y="5323737"/>
              <a:ext cx="953841" cy="700221"/>
              <a:chOff x="8261736" y="5323737"/>
              <a:chExt cx="953841" cy="700221"/>
            </a:xfrm>
          </p:grpSpPr>
          <p:grpSp>
            <p:nvGrpSpPr>
              <p:cNvPr id="17" name="Group 40">
                <a:extLst>
                  <a:ext uri="{FF2B5EF4-FFF2-40B4-BE49-F238E27FC236}">
                    <a16:creationId xmlns:a16="http://schemas.microsoft.com/office/drawing/2014/main" id="{3B7B55B4-9368-381D-FC99-F03D96E556A3}"/>
                  </a:ext>
                </a:extLst>
              </p:cNvPr>
              <p:cNvGrpSpPr/>
              <p:nvPr/>
            </p:nvGrpSpPr>
            <p:grpSpPr>
              <a:xfrm>
                <a:off x="8328825" y="5323737"/>
                <a:ext cx="886752" cy="700221"/>
                <a:chOff x="10065437" y="5062008"/>
                <a:chExt cx="886752" cy="700221"/>
              </a:xfrm>
            </p:grpSpPr>
            <p:grpSp>
              <p:nvGrpSpPr>
                <p:cNvPr id="19" name="Group 42">
                  <a:extLst>
                    <a:ext uri="{FF2B5EF4-FFF2-40B4-BE49-F238E27FC236}">
                      <a16:creationId xmlns:a16="http://schemas.microsoft.com/office/drawing/2014/main" id="{E6504D81-C640-CADC-4B7B-DC3161573267}"/>
                    </a:ext>
                  </a:extLst>
                </p:cNvPr>
                <p:cNvGrpSpPr/>
                <p:nvPr/>
              </p:nvGrpSpPr>
              <p:grpSpPr>
                <a:xfrm>
                  <a:off x="10223500" y="5268591"/>
                  <a:ext cx="577850" cy="493638"/>
                  <a:chOff x="10223500" y="5268591"/>
                  <a:chExt cx="577850" cy="493638"/>
                </a:xfrm>
              </p:grpSpPr>
              <p:sp>
                <p:nvSpPr>
                  <p:cNvPr id="21" name="Rounded Rectangle 44">
                    <a:extLst>
                      <a:ext uri="{FF2B5EF4-FFF2-40B4-BE49-F238E27FC236}">
                        <a16:creationId xmlns:a16="http://schemas.microsoft.com/office/drawing/2014/main" id="{8B07A92E-E319-14DF-157B-E81848362124}"/>
                      </a:ext>
                    </a:extLst>
                  </p:cNvPr>
                  <p:cNvSpPr/>
                  <p:nvPr/>
                </p:nvSpPr>
                <p:spPr>
                  <a:xfrm>
                    <a:off x="10223500" y="5268591"/>
                    <a:ext cx="577850" cy="68188"/>
                  </a:xfrm>
                  <a:prstGeom prst="roundRect">
                    <a:avLst/>
                  </a:prstGeom>
                  <a:noFill/>
                  <a:ln w="1778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 noProof="0" dirty="0"/>
                  </a:p>
                </p:txBody>
              </p:sp>
              <p:sp>
                <p:nvSpPr>
                  <p:cNvPr id="22" name="Rounded Rectangle 45">
                    <a:extLst>
                      <a:ext uri="{FF2B5EF4-FFF2-40B4-BE49-F238E27FC236}">
                        <a16:creationId xmlns:a16="http://schemas.microsoft.com/office/drawing/2014/main" id="{42D87CC5-0A43-13B3-2C07-9BFAEF25EBC9}"/>
                      </a:ext>
                    </a:extLst>
                  </p:cNvPr>
                  <p:cNvSpPr/>
                  <p:nvPr/>
                </p:nvSpPr>
                <p:spPr>
                  <a:xfrm>
                    <a:off x="10223500" y="5374953"/>
                    <a:ext cx="577850" cy="68188"/>
                  </a:xfrm>
                  <a:prstGeom prst="roundRect">
                    <a:avLst/>
                  </a:prstGeom>
                  <a:noFill/>
                  <a:ln w="1778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 noProof="0" dirty="0"/>
                  </a:p>
                </p:txBody>
              </p:sp>
              <p:sp>
                <p:nvSpPr>
                  <p:cNvPr id="24" name="Rounded Rectangle 46">
                    <a:extLst>
                      <a:ext uri="{FF2B5EF4-FFF2-40B4-BE49-F238E27FC236}">
                        <a16:creationId xmlns:a16="http://schemas.microsoft.com/office/drawing/2014/main" id="{A0336E8A-9210-0818-37F2-5F3A4EB5300F}"/>
                      </a:ext>
                    </a:extLst>
                  </p:cNvPr>
                  <p:cNvSpPr/>
                  <p:nvPr/>
                </p:nvSpPr>
                <p:spPr>
                  <a:xfrm>
                    <a:off x="10223500" y="5481315"/>
                    <a:ext cx="577850" cy="68188"/>
                  </a:xfrm>
                  <a:prstGeom prst="roundRect">
                    <a:avLst/>
                  </a:prstGeom>
                  <a:noFill/>
                  <a:ln w="17780">
                    <a:solidFill>
                      <a:srgbClr val="B44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 noProof="0" dirty="0"/>
                  </a:p>
                </p:txBody>
              </p:sp>
              <p:sp>
                <p:nvSpPr>
                  <p:cNvPr id="25" name="Rounded Rectangle 47">
                    <a:extLst>
                      <a:ext uri="{FF2B5EF4-FFF2-40B4-BE49-F238E27FC236}">
                        <a16:creationId xmlns:a16="http://schemas.microsoft.com/office/drawing/2014/main" id="{6F594988-3971-1FA6-B63E-7574B087CEAF}"/>
                      </a:ext>
                    </a:extLst>
                  </p:cNvPr>
                  <p:cNvSpPr/>
                  <p:nvPr/>
                </p:nvSpPr>
                <p:spPr>
                  <a:xfrm>
                    <a:off x="10223500" y="5587677"/>
                    <a:ext cx="577850" cy="68188"/>
                  </a:xfrm>
                  <a:prstGeom prst="roundRect">
                    <a:avLst/>
                  </a:prstGeom>
                  <a:noFill/>
                  <a:ln w="1778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 noProof="0" dirty="0"/>
                  </a:p>
                </p:txBody>
              </p:sp>
              <p:sp>
                <p:nvSpPr>
                  <p:cNvPr id="26" name="Rounded Rectangle 48">
                    <a:extLst>
                      <a:ext uri="{FF2B5EF4-FFF2-40B4-BE49-F238E27FC236}">
                        <a16:creationId xmlns:a16="http://schemas.microsoft.com/office/drawing/2014/main" id="{384AC6A6-9732-E115-BACA-EB46B31A36A2}"/>
                      </a:ext>
                    </a:extLst>
                  </p:cNvPr>
                  <p:cNvSpPr/>
                  <p:nvPr/>
                </p:nvSpPr>
                <p:spPr>
                  <a:xfrm>
                    <a:off x="10223500" y="5694041"/>
                    <a:ext cx="577850" cy="68188"/>
                  </a:xfrm>
                  <a:prstGeom prst="roundRect">
                    <a:avLst/>
                  </a:prstGeom>
                  <a:noFill/>
                  <a:ln w="1778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 noProof="0" dirty="0"/>
                  </a:p>
                </p:txBody>
              </p:sp>
            </p:grpSp>
            <p:pic>
              <p:nvPicPr>
                <p:cNvPr id="20" name="Picture 43">
                  <a:extLst>
                    <a:ext uri="{FF2B5EF4-FFF2-40B4-BE49-F238E27FC236}">
                      <a16:creationId xmlns:a16="http://schemas.microsoft.com/office/drawing/2014/main" id="{C65AA3D3-1DD3-DA44-05C1-A1EDC6F3F7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065437" y="5062008"/>
                  <a:ext cx="886752" cy="174105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73">
                <a:extLst>
                  <a:ext uri="{FF2B5EF4-FFF2-40B4-BE49-F238E27FC236}">
                    <a16:creationId xmlns:a16="http://schemas.microsoft.com/office/drawing/2014/main" id="{DD5BDC9F-513F-DE3C-20E6-D7EBEBCC5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61736" y="5683873"/>
                <a:ext cx="185369" cy="185369"/>
              </a:xfrm>
              <a:prstGeom prst="rect">
                <a:avLst/>
              </a:prstGeom>
            </p:spPr>
          </p:pic>
        </p:grp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D525FDB-EAE1-3D73-DE46-99677AC4862A}"/>
              </a:ext>
            </a:extLst>
          </p:cNvPr>
          <p:cNvGrpSpPr/>
          <p:nvPr/>
        </p:nvGrpSpPr>
        <p:grpSpPr>
          <a:xfrm>
            <a:off x="4935849" y="5294048"/>
            <a:ext cx="1081168" cy="820026"/>
            <a:chOff x="4788188" y="5294048"/>
            <a:chExt cx="1081168" cy="820026"/>
          </a:xfrm>
        </p:grpSpPr>
        <p:cxnSp>
          <p:nvCxnSpPr>
            <p:cNvPr id="8" name="Straight Connector 49">
              <a:extLst>
                <a:ext uri="{FF2B5EF4-FFF2-40B4-BE49-F238E27FC236}">
                  <a16:creationId xmlns:a16="http://schemas.microsoft.com/office/drawing/2014/main" id="{56DCDECB-2CAD-0659-2841-3FF9EEE02835}"/>
                </a:ext>
              </a:extLst>
            </p:cNvPr>
            <p:cNvCxnSpPr>
              <a:cxnSpLocks/>
            </p:cNvCxnSpPr>
            <p:nvPr/>
          </p:nvCxnSpPr>
          <p:spPr>
            <a:xfrm>
              <a:off x="4865978" y="6114074"/>
              <a:ext cx="4799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50">
              <a:extLst>
                <a:ext uri="{FF2B5EF4-FFF2-40B4-BE49-F238E27FC236}">
                  <a16:creationId xmlns:a16="http://schemas.microsoft.com/office/drawing/2014/main" id="{925F9133-7BE3-85C2-BF3F-C26B2E720271}"/>
                </a:ext>
              </a:extLst>
            </p:cNvPr>
            <p:cNvGrpSpPr/>
            <p:nvPr/>
          </p:nvGrpSpPr>
          <p:grpSpPr>
            <a:xfrm>
              <a:off x="4788188" y="5294048"/>
              <a:ext cx="1081168" cy="606822"/>
              <a:chOff x="7603987" y="4260259"/>
              <a:chExt cx="851923" cy="478155"/>
            </a:xfrm>
          </p:grpSpPr>
          <p:pic>
            <p:nvPicPr>
              <p:cNvPr id="12" name="Picture 51">
                <a:extLst>
                  <a:ext uri="{FF2B5EF4-FFF2-40B4-BE49-F238E27FC236}">
                    <a16:creationId xmlns:a16="http://schemas.microsoft.com/office/drawing/2014/main" id="{764576F4-A8CA-8649-35B0-4BDB88334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3" name="Picture 52">
                <a:extLst>
                  <a:ext uri="{FF2B5EF4-FFF2-40B4-BE49-F238E27FC236}">
                    <a16:creationId xmlns:a16="http://schemas.microsoft.com/office/drawing/2014/main" id="{4AC7C03F-ED00-AF58-430B-6D40FF6EB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4" name="Picture 54">
                <a:extLst>
                  <a:ext uri="{FF2B5EF4-FFF2-40B4-BE49-F238E27FC236}">
                    <a16:creationId xmlns:a16="http://schemas.microsoft.com/office/drawing/2014/main" id="{9D5E3F8F-B717-FCEE-2EBF-80EEC5A60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670407C5-09EC-305C-CF0A-72EA508C9A13}"/>
              </a:ext>
            </a:extLst>
          </p:cNvPr>
          <p:cNvGrpSpPr/>
          <p:nvPr/>
        </p:nvGrpSpPr>
        <p:grpSpPr>
          <a:xfrm>
            <a:off x="3358191" y="5388811"/>
            <a:ext cx="1562028" cy="725263"/>
            <a:chOff x="3373821" y="5388811"/>
            <a:chExt cx="1562028" cy="725263"/>
          </a:xfrm>
        </p:grpSpPr>
        <p:pic>
          <p:nvPicPr>
            <p:cNvPr id="57" name="Picture 2" descr="Clik | Tallers | Museo de la ciencia CosmoCaixa">
              <a:extLst>
                <a:ext uri="{FF2B5EF4-FFF2-40B4-BE49-F238E27FC236}">
                  <a16:creationId xmlns:a16="http://schemas.microsoft.com/office/drawing/2014/main" id="{764379B9-EE9B-752D-BDEC-191372AF56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725" b="18577"/>
            <a:stretch>
              <a:fillRect/>
            </a:stretch>
          </p:blipFill>
          <p:spPr bwMode="auto">
            <a:xfrm>
              <a:off x="3860054" y="5388811"/>
              <a:ext cx="589563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Straight Connector 49">
              <a:extLst>
                <a:ext uri="{FF2B5EF4-FFF2-40B4-BE49-F238E27FC236}">
                  <a16:creationId xmlns:a16="http://schemas.microsoft.com/office/drawing/2014/main" id="{5839D2E0-C65B-9060-221A-B77076950FD9}"/>
                </a:ext>
              </a:extLst>
            </p:cNvPr>
            <p:cNvCxnSpPr>
              <a:cxnSpLocks/>
            </p:cNvCxnSpPr>
            <p:nvPr/>
          </p:nvCxnSpPr>
          <p:spPr>
            <a:xfrm>
              <a:off x="3373821" y="6114074"/>
              <a:ext cx="1562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00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76A34-2449-61E3-8810-68D6D6658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 descr="Imatge que conté a cobert, terra, sostre, paret&#10;&#10;Pot ser que el contingut generat per IA no sigui correcte.">
            <a:extLst>
              <a:ext uri="{FF2B5EF4-FFF2-40B4-BE49-F238E27FC236}">
                <a16:creationId xmlns:a16="http://schemas.microsoft.com/office/drawing/2014/main" id="{82524C32-923D-9037-0EC0-69F9E6FBF9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41"/>
          <a:stretch>
            <a:fillRect/>
          </a:stretch>
        </p:blipFill>
        <p:spPr>
          <a:xfrm>
            <a:off x="4245600" y="279868"/>
            <a:ext cx="6138308" cy="43302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DD271D-3144-FE2E-DF14-54EB3C49C0A8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ENFRENTE DEL </a:t>
            </a:r>
            <a:r>
              <a:rPr lang="es-ES" sz="2200" cap="all" spc="50" noProof="0" dirty="0">
                <a:latin typeface="Calibri" charset="0"/>
                <a:ea typeface="Calibri" charset="0"/>
                <a:cs typeface="Calibri" charset="0"/>
              </a:rPr>
              <a:t>acceso AL espacio </a:t>
            </a:r>
            <a:r>
              <a:rPr lang="es-ES" sz="2200" cap="all" spc="50" noProof="0" dirty="0" err="1">
                <a:latin typeface="Calibri" charset="0"/>
                <a:ea typeface="Calibri" charset="0"/>
                <a:cs typeface="Calibri" charset="0"/>
              </a:rPr>
              <a:t>clik</a:t>
            </a:r>
            <a:r>
              <a:rPr lang="es-ES" sz="2200" cap="all" spc="50" noProof="0" dirty="0">
                <a:latin typeface="Calibri" charset="0"/>
                <a:ea typeface="Calibri" charset="0"/>
                <a:cs typeface="Calibri" charset="0"/>
              </a:rPr>
              <a:t> ESTÁ LA zona De espera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77CF73-83F4-EBE1-08AC-7E17F7F1819D}"/>
              </a:ext>
            </a:extLst>
          </p:cNvPr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C3F418-64F6-3503-9025-15E30E4349E8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B3349E-27EF-FC17-5134-121232057DE5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DE ESPERA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05B4944-5662-3BEF-A4F5-0678EC3E7773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6EFD097-5D69-BAA0-113E-447FE4BD14DD}"/>
              </a:ext>
            </a:extLst>
          </p:cNvPr>
          <p:cNvSpPr/>
          <p:nvPr/>
        </p:nvSpPr>
        <p:spPr>
          <a:xfrm>
            <a:off x="-1" y="917815"/>
            <a:ext cx="124893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F87010B-3C5A-4A76-462D-E5E3DFC84304}"/>
              </a:ext>
            </a:extLst>
          </p:cNvPr>
          <p:cNvGrpSpPr/>
          <p:nvPr/>
        </p:nvGrpSpPr>
        <p:grpSpPr>
          <a:xfrm>
            <a:off x="3244114" y="5334826"/>
            <a:ext cx="892768" cy="779248"/>
            <a:chOff x="3232900" y="5334826"/>
            <a:chExt cx="892768" cy="779248"/>
          </a:xfrm>
        </p:grpSpPr>
        <p:cxnSp>
          <p:nvCxnSpPr>
            <p:cNvPr id="16" name="Straight Connector 61">
              <a:extLst>
                <a:ext uri="{FF2B5EF4-FFF2-40B4-BE49-F238E27FC236}">
                  <a16:creationId xmlns:a16="http://schemas.microsoft.com/office/drawing/2014/main" id="{BF2BFCEF-2584-AC4B-EF5B-97BA65E5B6FF}"/>
                </a:ext>
              </a:extLst>
            </p:cNvPr>
            <p:cNvCxnSpPr>
              <a:cxnSpLocks/>
            </p:cNvCxnSpPr>
            <p:nvPr/>
          </p:nvCxnSpPr>
          <p:spPr>
            <a:xfrm>
              <a:off x="3232900" y="6114074"/>
              <a:ext cx="8927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894787D-25EB-9823-CFAC-A4B8DDF1F903}"/>
                </a:ext>
              </a:extLst>
            </p:cNvPr>
            <p:cNvGrpSpPr/>
            <p:nvPr/>
          </p:nvGrpSpPr>
          <p:grpSpPr>
            <a:xfrm>
              <a:off x="3282303" y="5334826"/>
              <a:ext cx="793963" cy="567406"/>
              <a:chOff x="3213513" y="5334826"/>
              <a:chExt cx="793963" cy="567406"/>
            </a:xfrm>
          </p:grpSpPr>
          <p:pic>
            <p:nvPicPr>
              <p:cNvPr id="17" name="Picture 68">
                <a:extLst>
                  <a:ext uri="{FF2B5EF4-FFF2-40B4-BE49-F238E27FC236}">
                    <a16:creationId xmlns:a16="http://schemas.microsoft.com/office/drawing/2014/main" id="{2A315116-22EF-3190-0DF6-6499B50F0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13513" y="5351010"/>
                <a:ext cx="793963" cy="551222"/>
              </a:xfrm>
              <a:prstGeom prst="rect">
                <a:avLst/>
              </a:prstGeom>
            </p:spPr>
          </p:pic>
          <p:cxnSp>
            <p:nvCxnSpPr>
              <p:cNvPr id="15" name="Straight Arrow Connector 24">
                <a:extLst>
                  <a:ext uri="{FF2B5EF4-FFF2-40B4-BE49-F238E27FC236}">
                    <a16:creationId xmlns:a16="http://schemas.microsoft.com/office/drawing/2014/main" id="{500CD65C-5087-8F0A-A514-ADE50DB96C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09483" y="5334826"/>
                <a:ext cx="1012" cy="371388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23">
            <a:extLst>
              <a:ext uri="{FF2B5EF4-FFF2-40B4-BE49-F238E27FC236}">
                <a16:creationId xmlns:a16="http://schemas.microsoft.com/office/drawing/2014/main" id="{ECE0E115-D811-C771-AFA1-995AC9D0B8D9}"/>
              </a:ext>
            </a:extLst>
          </p:cNvPr>
          <p:cNvGrpSpPr/>
          <p:nvPr/>
        </p:nvGrpSpPr>
        <p:grpSpPr>
          <a:xfrm>
            <a:off x="6163274" y="5294048"/>
            <a:ext cx="1081168" cy="820026"/>
            <a:chOff x="5132366" y="5314368"/>
            <a:chExt cx="1081168" cy="820026"/>
          </a:xfrm>
        </p:grpSpPr>
        <p:cxnSp>
          <p:nvCxnSpPr>
            <p:cNvPr id="34" name="Straight Connector 24">
              <a:extLst>
                <a:ext uri="{FF2B5EF4-FFF2-40B4-BE49-F238E27FC236}">
                  <a16:creationId xmlns:a16="http://schemas.microsoft.com/office/drawing/2014/main" id="{5D504F3D-6D16-BB3E-DFE5-2AFC025A44C9}"/>
                </a:ext>
              </a:extLst>
            </p:cNvPr>
            <p:cNvCxnSpPr>
              <a:cxnSpLocks/>
            </p:cNvCxnSpPr>
            <p:nvPr/>
          </p:nvCxnSpPr>
          <p:spPr>
            <a:xfrm>
              <a:off x="5218401" y="6134394"/>
              <a:ext cx="52138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29">
              <a:extLst>
                <a:ext uri="{FF2B5EF4-FFF2-40B4-BE49-F238E27FC236}">
                  <a16:creationId xmlns:a16="http://schemas.microsoft.com/office/drawing/2014/main" id="{4535A04B-4ECA-E3D1-ED8B-33BFF5846064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6" name="Picture 30">
                <a:extLst>
                  <a:ext uri="{FF2B5EF4-FFF2-40B4-BE49-F238E27FC236}">
                    <a16:creationId xmlns:a16="http://schemas.microsoft.com/office/drawing/2014/main" id="{5C775364-48D5-E953-C5E4-45340886B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7" name="Picture 31">
                <a:extLst>
                  <a:ext uri="{FF2B5EF4-FFF2-40B4-BE49-F238E27FC236}">
                    <a16:creationId xmlns:a16="http://schemas.microsoft.com/office/drawing/2014/main" id="{CC134EBC-7FBE-169B-D4E2-185782BF5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8" name="Picture 32">
                <a:extLst>
                  <a:ext uri="{FF2B5EF4-FFF2-40B4-BE49-F238E27FC236}">
                    <a16:creationId xmlns:a16="http://schemas.microsoft.com/office/drawing/2014/main" id="{7ED7C9E1-1C37-AB43-213F-6A5C00319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02D36C1-3553-911E-175B-15BE44E072EF}"/>
              </a:ext>
            </a:extLst>
          </p:cNvPr>
          <p:cNvGrpSpPr/>
          <p:nvPr/>
        </p:nvGrpSpPr>
        <p:grpSpPr>
          <a:xfrm>
            <a:off x="1427688" y="5460992"/>
            <a:ext cx="1185977" cy="652600"/>
            <a:chOff x="1427688" y="5460992"/>
            <a:chExt cx="1185977" cy="652600"/>
          </a:xfrm>
        </p:grpSpPr>
        <p:cxnSp>
          <p:nvCxnSpPr>
            <p:cNvPr id="41" name="Straight Connector 23">
              <a:extLst>
                <a:ext uri="{FF2B5EF4-FFF2-40B4-BE49-F238E27FC236}">
                  <a16:creationId xmlns:a16="http://schemas.microsoft.com/office/drawing/2014/main" id="{D7880CD6-2A33-EEC0-69C6-435E480CE0D8}"/>
                </a:ext>
              </a:extLst>
            </p:cNvPr>
            <p:cNvCxnSpPr>
              <a:cxnSpLocks/>
            </p:cNvCxnSpPr>
            <p:nvPr/>
          </p:nvCxnSpPr>
          <p:spPr>
            <a:xfrm>
              <a:off x="1427688" y="6113592"/>
              <a:ext cx="11859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55">
              <a:extLst>
                <a:ext uri="{FF2B5EF4-FFF2-40B4-BE49-F238E27FC236}">
                  <a16:creationId xmlns:a16="http://schemas.microsoft.com/office/drawing/2014/main" id="{AA68CC29-A120-20F6-2F74-4921D30EA385}"/>
                </a:ext>
              </a:extLst>
            </p:cNvPr>
            <p:cNvGrpSpPr/>
            <p:nvPr/>
          </p:nvGrpSpPr>
          <p:grpSpPr>
            <a:xfrm>
              <a:off x="1696155" y="5460992"/>
              <a:ext cx="649043" cy="430430"/>
              <a:chOff x="9186534" y="5886192"/>
              <a:chExt cx="361323" cy="239621"/>
            </a:xfrm>
          </p:grpSpPr>
          <p:sp>
            <p:nvSpPr>
              <p:cNvPr id="43" name="Oval 56">
                <a:extLst>
                  <a:ext uri="{FF2B5EF4-FFF2-40B4-BE49-F238E27FC236}">
                    <a16:creationId xmlns:a16="http://schemas.microsoft.com/office/drawing/2014/main" id="{BB5494C5-388D-4DDA-174E-72059CC024AD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4" name="Oval 57">
                <a:extLst>
                  <a:ext uri="{FF2B5EF4-FFF2-40B4-BE49-F238E27FC236}">
                    <a16:creationId xmlns:a16="http://schemas.microsoft.com/office/drawing/2014/main" id="{FDC4D85D-FC50-22FA-98EC-CCE3D1FFFE2A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CC9359E-E196-BB7E-A5B5-4AFFF47525C1}"/>
              </a:ext>
            </a:extLst>
          </p:cNvPr>
          <p:cNvGrpSpPr/>
          <p:nvPr/>
        </p:nvGrpSpPr>
        <p:grpSpPr>
          <a:xfrm>
            <a:off x="7233522" y="5330821"/>
            <a:ext cx="1998859" cy="783253"/>
            <a:chOff x="7233522" y="5330821"/>
            <a:chExt cx="1998859" cy="783253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E518AF51-2A4E-592E-045A-03C914F1A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2651" y="5330821"/>
              <a:ext cx="560601" cy="560601"/>
            </a:xfrm>
            <a:prstGeom prst="rect">
              <a:avLst/>
            </a:prstGeom>
          </p:spPr>
        </p:pic>
        <p:cxnSp>
          <p:nvCxnSpPr>
            <p:cNvPr id="52" name="Straight Connector 24">
              <a:extLst>
                <a:ext uri="{FF2B5EF4-FFF2-40B4-BE49-F238E27FC236}">
                  <a16:creationId xmlns:a16="http://schemas.microsoft.com/office/drawing/2014/main" id="{F6C2FB5F-EA4F-3DEF-E5F4-F982FF309190}"/>
                </a:ext>
              </a:extLst>
            </p:cNvPr>
            <p:cNvCxnSpPr>
              <a:cxnSpLocks/>
            </p:cNvCxnSpPr>
            <p:nvPr/>
          </p:nvCxnSpPr>
          <p:spPr>
            <a:xfrm>
              <a:off x="7233522" y="6114074"/>
              <a:ext cx="19988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B473456-019C-BE3B-414E-C88D5DB00210}"/>
              </a:ext>
            </a:extLst>
          </p:cNvPr>
          <p:cNvGrpSpPr/>
          <p:nvPr/>
        </p:nvGrpSpPr>
        <p:grpSpPr>
          <a:xfrm>
            <a:off x="4624648" y="5388811"/>
            <a:ext cx="1562028" cy="725263"/>
            <a:chOff x="3373821" y="5388811"/>
            <a:chExt cx="1562028" cy="725263"/>
          </a:xfrm>
        </p:grpSpPr>
        <p:pic>
          <p:nvPicPr>
            <p:cNvPr id="18" name="Picture 2" descr="Clik | Tallers | Museo de la ciencia CosmoCaixa">
              <a:extLst>
                <a:ext uri="{FF2B5EF4-FFF2-40B4-BE49-F238E27FC236}">
                  <a16:creationId xmlns:a16="http://schemas.microsoft.com/office/drawing/2014/main" id="{51505CDC-6862-C75C-CBEE-4230462FC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725" b="18577"/>
            <a:stretch>
              <a:fillRect/>
            </a:stretch>
          </p:blipFill>
          <p:spPr bwMode="auto">
            <a:xfrm>
              <a:off x="3860054" y="5388811"/>
              <a:ext cx="589563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49">
              <a:extLst>
                <a:ext uri="{FF2B5EF4-FFF2-40B4-BE49-F238E27FC236}">
                  <a16:creationId xmlns:a16="http://schemas.microsoft.com/office/drawing/2014/main" id="{6D50EE7A-2237-4A0A-3F42-87C7BD4E01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3821" y="6114074"/>
              <a:ext cx="1562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53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F04E3510-FB8E-A800-1A1C-CBC89A94F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4" b="2994"/>
          <a:stretch/>
        </p:blipFill>
        <p:spPr>
          <a:xfrm>
            <a:off x="4245601" y="279867"/>
            <a:ext cx="6138307" cy="4330234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6F029F7-58D4-5045-BF1D-72D66604CAFA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40" dirty="0">
                <a:latin typeface="Calibri" charset="0"/>
                <a:cs typeface="Calibri" charset="0"/>
              </a:rPr>
              <a:t>ENFRENTE DE LA ZONA DE ESPERA ESTÁ EL APARCAMIENTO DE COCHECITOS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511B04-C13F-8A4E-B7F7-320A75840161}"/>
              </a:ext>
            </a:extLst>
          </p:cNvPr>
          <p:cNvSpPr/>
          <p:nvPr/>
        </p:nvSpPr>
        <p:spPr>
          <a:xfrm>
            <a:off x="-1" y="917815"/>
            <a:ext cx="124893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7B48294D-965B-DE31-0557-12A938CB99DA}"/>
              </a:ext>
            </a:extLst>
          </p:cNvPr>
          <p:cNvGrpSpPr/>
          <p:nvPr/>
        </p:nvGrpSpPr>
        <p:grpSpPr>
          <a:xfrm>
            <a:off x="172017" y="3130079"/>
            <a:ext cx="3843576" cy="716707"/>
            <a:chOff x="172017" y="3130079"/>
            <a:chExt cx="3843576" cy="716707"/>
          </a:xfrm>
        </p:grpSpPr>
        <p:sp>
          <p:nvSpPr>
            <p:cNvPr id="4" name="Rectangle 27">
              <a:extLst>
                <a:ext uri="{FF2B5EF4-FFF2-40B4-BE49-F238E27FC236}">
                  <a16:creationId xmlns:a16="http://schemas.microsoft.com/office/drawing/2014/main" id="{4446B538-A0C9-C85F-4077-0B5779DE97C4}"/>
                </a:ext>
              </a:extLst>
            </p:cNvPr>
            <p:cNvSpPr/>
            <p:nvPr/>
          </p:nvSpPr>
          <p:spPr>
            <a:xfrm>
              <a:off x="172017" y="3130079"/>
              <a:ext cx="3019661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APARCAMIENTO DE COCHECITOS</a:t>
              </a:r>
            </a:p>
          </p:txBody>
        </p:sp>
        <p:cxnSp>
          <p:nvCxnSpPr>
            <p:cNvPr id="5" name="Straight Arrow Connector 28">
              <a:extLst>
                <a:ext uri="{FF2B5EF4-FFF2-40B4-BE49-F238E27FC236}">
                  <a16:creationId xmlns:a16="http://schemas.microsoft.com/office/drawing/2014/main" id="{A9CB51F7-FFC5-2F88-D05A-27833D7BB337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993D830-F2C6-C53C-DB63-A36C9A3DCA1E}"/>
              </a:ext>
            </a:extLst>
          </p:cNvPr>
          <p:cNvGrpSpPr/>
          <p:nvPr/>
        </p:nvGrpSpPr>
        <p:grpSpPr>
          <a:xfrm>
            <a:off x="4769057" y="5293566"/>
            <a:ext cx="1081168" cy="820026"/>
            <a:chOff x="4800585" y="5293566"/>
            <a:chExt cx="1081168" cy="820026"/>
          </a:xfrm>
        </p:grpSpPr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35CC964E-962E-FA61-A7C0-C26C9286FA03}"/>
                </a:ext>
              </a:extLst>
            </p:cNvPr>
            <p:cNvCxnSpPr>
              <a:cxnSpLocks/>
            </p:cNvCxnSpPr>
            <p:nvPr/>
          </p:nvCxnSpPr>
          <p:spPr>
            <a:xfrm>
              <a:off x="5029688" y="6113592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0AAB4C6C-785A-D212-0EC2-AC9A1BB30024}"/>
                </a:ext>
              </a:extLst>
            </p:cNvPr>
            <p:cNvGrpSpPr/>
            <p:nvPr/>
          </p:nvGrpSpPr>
          <p:grpSpPr>
            <a:xfrm>
              <a:off x="4800585" y="5293566"/>
              <a:ext cx="1081168" cy="606822"/>
              <a:chOff x="7603987" y="4260259"/>
              <a:chExt cx="851923" cy="478155"/>
            </a:xfrm>
          </p:grpSpPr>
          <p:pic>
            <p:nvPicPr>
              <p:cNvPr id="14" name="Picture 30">
                <a:extLst>
                  <a:ext uri="{FF2B5EF4-FFF2-40B4-BE49-F238E27FC236}">
                    <a16:creationId xmlns:a16="http://schemas.microsoft.com/office/drawing/2014/main" id="{F8949A3D-B816-5C11-6F29-099F97F7D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5" name="Picture 31">
                <a:extLst>
                  <a:ext uri="{FF2B5EF4-FFF2-40B4-BE49-F238E27FC236}">
                    <a16:creationId xmlns:a16="http://schemas.microsoft.com/office/drawing/2014/main" id="{EFDA6C82-ED26-EBA5-2812-0B8AC3F3B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6" name="Picture 32">
                <a:extLst>
                  <a:ext uri="{FF2B5EF4-FFF2-40B4-BE49-F238E27FC236}">
                    <a16:creationId xmlns:a16="http://schemas.microsoft.com/office/drawing/2014/main" id="{7CA23DEF-C2C8-86DC-3219-68B2EE474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3BB38DC-CD1F-66AC-1BE6-EDE5E904B11D}"/>
              </a:ext>
            </a:extLst>
          </p:cNvPr>
          <p:cNvGrpSpPr/>
          <p:nvPr/>
        </p:nvGrpSpPr>
        <p:grpSpPr>
          <a:xfrm>
            <a:off x="8338801" y="5261952"/>
            <a:ext cx="1459469" cy="851640"/>
            <a:chOff x="8338801" y="5261952"/>
            <a:chExt cx="1459469" cy="85164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11D1768-17E3-D02C-7059-313E41A72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8116" y="5261952"/>
              <a:ext cx="720839" cy="720839"/>
            </a:xfrm>
            <a:prstGeom prst="rect">
              <a:avLst/>
            </a:prstGeom>
          </p:spPr>
        </p:pic>
        <p:cxnSp>
          <p:nvCxnSpPr>
            <p:cNvPr id="23" name="Straight Connector 24">
              <a:extLst>
                <a:ext uri="{FF2B5EF4-FFF2-40B4-BE49-F238E27FC236}">
                  <a16:creationId xmlns:a16="http://schemas.microsoft.com/office/drawing/2014/main" id="{475E941D-FC81-4007-702C-21FE2842C12F}"/>
                </a:ext>
              </a:extLst>
            </p:cNvPr>
            <p:cNvCxnSpPr>
              <a:cxnSpLocks/>
            </p:cNvCxnSpPr>
            <p:nvPr/>
          </p:nvCxnSpPr>
          <p:spPr>
            <a:xfrm>
              <a:off x="8338801" y="6113592"/>
              <a:ext cx="14594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1967CD1-529F-170F-0047-4BE4E45BD94F}"/>
              </a:ext>
            </a:extLst>
          </p:cNvPr>
          <p:cNvGrpSpPr/>
          <p:nvPr/>
        </p:nvGrpSpPr>
        <p:grpSpPr>
          <a:xfrm>
            <a:off x="5970443" y="5299238"/>
            <a:ext cx="1872902" cy="814354"/>
            <a:chOff x="5970443" y="5299238"/>
            <a:chExt cx="1872902" cy="814354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BEA22F9-E204-F35B-0F20-9C20FEAA9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0617" y="5299238"/>
              <a:ext cx="652554" cy="652554"/>
            </a:xfrm>
            <a:prstGeom prst="rect">
              <a:avLst/>
            </a:prstGeom>
          </p:spPr>
        </p:pic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FBA57E37-85B7-1AB9-196B-E66542386F24}"/>
                </a:ext>
              </a:extLst>
            </p:cNvPr>
            <p:cNvCxnSpPr>
              <a:cxnSpLocks/>
            </p:cNvCxnSpPr>
            <p:nvPr/>
          </p:nvCxnSpPr>
          <p:spPr>
            <a:xfrm>
              <a:off x="5970443" y="6113592"/>
              <a:ext cx="187290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3D68027-BE47-B77A-9195-F3146707A7E0}"/>
              </a:ext>
            </a:extLst>
          </p:cNvPr>
          <p:cNvGrpSpPr/>
          <p:nvPr/>
        </p:nvGrpSpPr>
        <p:grpSpPr>
          <a:xfrm>
            <a:off x="886538" y="5460992"/>
            <a:ext cx="1185977" cy="652600"/>
            <a:chOff x="1427688" y="5460992"/>
            <a:chExt cx="1185977" cy="652600"/>
          </a:xfrm>
        </p:grpSpPr>
        <p:cxnSp>
          <p:nvCxnSpPr>
            <p:cNvPr id="38" name="Straight Connector 23">
              <a:extLst>
                <a:ext uri="{FF2B5EF4-FFF2-40B4-BE49-F238E27FC236}">
                  <a16:creationId xmlns:a16="http://schemas.microsoft.com/office/drawing/2014/main" id="{B9CB084D-ED29-5B1D-B477-296DE0CCFA72}"/>
                </a:ext>
              </a:extLst>
            </p:cNvPr>
            <p:cNvCxnSpPr>
              <a:cxnSpLocks/>
            </p:cNvCxnSpPr>
            <p:nvPr/>
          </p:nvCxnSpPr>
          <p:spPr>
            <a:xfrm>
              <a:off x="1427688" y="6113592"/>
              <a:ext cx="11859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55">
              <a:extLst>
                <a:ext uri="{FF2B5EF4-FFF2-40B4-BE49-F238E27FC236}">
                  <a16:creationId xmlns:a16="http://schemas.microsoft.com/office/drawing/2014/main" id="{3BFFDBF2-D164-5524-70C5-4BEA6023222B}"/>
                </a:ext>
              </a:extLst>
            </p:cNvPr>
            <p:cNvGrpSpPr/>
            <p:nvPr/>
          </p:nvGrpSpPr>
          <p:grpSpPr>
            <a:xfrm>
              <a:off x="1696155" y="5460992"/>
              <a:ext cx="649043" cy="430430"/>
              <a:chOff x="9186534" y="5886192"/>
              <a:chExt cx="361323" cy="239621"/>
            </a:xfrm>
          </p:grpSpPr>
          <p:sp>
            <p:nvSpPr>
              <p:cNvPr id="40" name="Oval 56">
                <a:extLst>
                  <a:ext uri="{FF2B5EF4-FFF2-40B4-BE49-F238E27FC236}">
                    <a16:creationId xmlns:a16="http://schemas.microsoft.com/office/drawing/2014/main" id="{E4FDFF39-3534-CECC-5C9F-B9A30679AAED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2" name="Oval 57">
                <a:extLst>
                  <a:ext uri="{FF2B5EF4-FFF2-40B4-BE49-F238E27FC236}">
                    <a16:creationId xmlns:a16="http://schemas.microsoft.com/office/drawing/2014/main" id="{4DD68C8A-86F4-45EF-3538-B53F96E8B856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55EC08B3-3687-FF6F-F67A-7329475501F9}"/>
              </a:ext>
            </a:extLst>
          </p:cNvPr>
          <p:cNvGrpSpPr/>
          <p:nvPr/>
        </p:nvGrpSpPr>
        <p:grpSpPr>
          <a:xfrm>
            <a:off x="2885173" y="5330821"/>
            <a:ext cx="1998859" cy="783253"/>
            <a:chOff x="7233522" y="5330821"/>
            <a:chExt cx="1998859" cy="783253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1AFAE1CC-51BD-53EE-0B4B-846B49809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52651" y="5330821"/>
              <a:ext cx="560601" cy="560601"/>
            </a:xfrm>
            <a:prstGeom prst="rect">
              <a:avLst/>
            </a:prstGeom>
          </p:spPr>
        </p:pic>
        <p:cxnSp>
          <p:nvCxnSpPr>
            <p:cNvPr id="47" name="Straight Connector 24">
              <a:extLst>
                <a:ext uri="{FF2B5EF4-FFF2-40B4-BE49-F238E27FC236}">
                  <a16:creationId xmlns:a16="http://schemas.microsoft.com/office/drawing/2014/main" id="{5B6DE28C-7D49-CA2D-55D1-2D4AC20FDDB4}"/>
                </a:ext>
              </a:extLst>
            </p:cNvPr>
            <p:cNvCxnSpPr>
              <a:cxnSpLocks/>
            </p:cNvCxnSpPr>
            <p:nvPr/>
          </p:nvCxnSpPr>
          <p:spPr>
            <a:xfrm>
              <a:off x="7233522" y="6114074"/>
              <a:ext cx="19988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034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9F04A-FFFA-3DFC-1F70-3699194F1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Imatge que conté a cobert, pintura, terra, dibuixos&#10;&#10;Pot ser que el contingut generat per IA no sigui correcte.">
            <a:extLst>
              <a:ext uri="{FF2B5EF4-FFF2-40B4-BE49-F238E27FC236}">
                <a16:creationId xmlns:a16="http://schemas.microsoft.com/office/drawing/2014/main" id="{8E3EC5D5-1E21-2BDD-2BD5-2A0A68E8CE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68" b="1173"/>
          <a:stretch>
            <a:fillRect/>
          </a:stretch>
        </p:blipFill>
        <p:spPr>
          <a:xfrm>
            <a:off x="4245601" y="279867"/>
            <a:ext cx="6138307" cy="433023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21AB87-F9E2-20E0-9490-66093CA9A6E4}"/>
              </a:ext>
            </a:extLst>
          </p:cNvPr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92A3A8-6D47-3DB4-4C92-0446D0A89E1D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FE9D81-5A11-9B6A-B88A-90778BD008E9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ACCESO AL </a:t>
              </a:r>
              <a:b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CLIK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1CC1816-EFBF-742B-6CE1-F41C1E45E5DD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AC170D4-FC64-397D-E62D-2132CFCAC258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40" dirty="0">
                <a:latin typeface="Calibri" charset="0"/>
                <a:cs typeface="Calibri" charset="0"/>
              </a:rPr>
              <a:t>Cuando LAS educadoras Abran la Puerta entraré EN EL ESPACIO CLIK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D6ABDE-6EAE-896F-B473-C53DAF2FD053}"/>
              </a:ext>
            </a:extLst>
          </p:cNvPr>
          <p:cNvSpPr/>
          <p:nvPr/>
        </p:nvSpPr>
        <p:spPr>
          <a:xfrm>
            <a:off x="-1" y="917815"/>
            <a:ext cx="124893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36000" bIns="36000">
            <a:spAutoFit/>
          </a:bodyPr>
          <a:lstStyle/>
          <a:p>
            <a:pPr marL="288000"/>
            <a:r>
              <a:rPr lang="ca-ES" sz="1300" cap="all" spc="5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–3</a:t>
            </a:r>
            <a:endParaRPr lang="ca-ES" sz="1300" cap="all" spc="5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ACC72C8-D3D3-290F-DC50-4C8868DFA7FC}"/>
              </a:ext>
            </a:extLst>
          </p:cNvPr>
          <p:cNvGrpSpPr/>
          <p:nvPr/>
        </p:nvGrpSpPr>
        <p:grpSpPr>
          <a:xfrm>
            <a:off x="5409102" y="5254245"/>
            <a:ext cx="881038" cy="859829"/>
            <a:chOff x="5409102" y="5254245"/>
            <a:chExt cx="881038" cy="859829"/>
          </a:xfrm>
        </p:grpSpPr>
        <p:cxnSp>
          <p:nvCxnSpPr>
            <p:cNvPr id="5" name="Straight Connector 36">
              <a:extLst>
                <a:ext uri="{FF2B5EF4-FFF2-40B4-BE49-F238E27FC236}">
                  <a16:creationId xmlns:a16="http://schemas.microsoft.com/office/drawing/2014/main" id="{672B6A78-CE6A-D620-15BC-31D50C036D50}"/>
                </a:ext>
              </a:extLst>
            </p:cNvPr>
            <p:cNvCxnSpPr>
              <a:cxnSpLocks/>
            </p:cNvCxnSpPr>
            <p:nvPr/>
          </p:nvCxnSpPr>
          <p:spPr>
            <a:xfrm>
              <a:off x="5409102" y="6114074"/>
              <a:ext cx="8810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40">
              <a:extLst>
                <a:ext uri="{FF2B5EF4-FFF2-40B4-BE49-F238E27FC236}">
                  <a16:creationId xmlns:a16="http://schemas.microsoft.com/office/drawing/2014/main" id="{8536FFAA-F324-0862-1F65-08CF9B5B5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7241" y="5254245"/>
              <a:ext cx="684760" cy="684754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922E8BA-42A7-5457-4239-0EE74AD8A518}"/>
              </a:ext>
            </a:extLst>
          </p:cNvPr>
          <p:cNvGrpSpPr/>
          <p:nvPr/>
        </p:nvGrpSpPr>
        <p:grpSpPr>
          <a:xfrm>
            <a:off x="6429921" y="5199679"/>
            <a:ext cx="1054181" cy="914395"/>
            <a:chOff x="6429921" y="5199679"/>
            <a:chExt cx="1054181" cy="914395"/>
          </a:xfrm>
        </p:grpSpPr>
        <p:cxnSp>
          <p:nvCxnSpPr>
            <p:cNvPr id="9" name="Straight Connector 19">
              <a:extLst>
                <a:ext uri="{FF2B5EF4-FFF2-40B4-BE49-F238E27FC236}">
                  <a16:creationId xmlns:a16="http://schemas.microsoft.com/office/drawing/2014/main" id="{7D3701D1-4955-DFB0-A541-468000298FAD}"/>
                </a:ext>
              </a:extLst>
            </p:cNvPr>
            <p:cNvCxnSpPr>
              <a:cxnSpLocks/>
            </p:cNvCxnSpPr>
            <p:nvPr/>
          </p:nvCxnSpPr>
          <p:spPr>
            <a:xfrm>
              <a:off x="6429921" y="6114074"/>
              <a:ext cx="10541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C4FCC37D-C6F9-D200-AEE2-3F142FEF04BA}"/>
                </a:ext>
              </a:extLst>
            </p:cNvPr>
            <p:cNvGrpSpPr/>
            <p:nvPr/>
          </p:nvGrpSpPr>
          <p:grpSpPr>
            <a:xfrm>
              <a:off x="6688988" y="5199679"/>
              <a:ext cx="536046" cy="783541"/>
              <a:chOff x="1093070" y="1253110"/>
              <a:chExt cx="421316" cy="615841"/>
            </a:xfrm>
          </p:grpSpPr>
          <p:pic>
            <p:nvPicPr>
              <p:cNvPr id="17" name="Picture 28">
                <a:extLst>
                  <a:ext uri="{FF2B5EF4-FFF2-40B4-BE49-F238E27FC236}">
                    <a16:creationId xmlns:a16="http://schemas.microsoft.com/office/drawing/2014/main" id="{9303DD0B-D7F3-98C1-BA90-F4FCE2BF5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3070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18" name="Picture 29">
                <a:extLst>
                  <a:ext uri="{FF2B5EF4-FFF2-40B4-BE49-F238E27FC236}">
                    <a16:creationId xmlns:a16="http://schemas.microsoft.com/office/drawing/2014/main" id="{E6813670-D973-FCFC-EE0D-4C405D064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204151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F9D8C60-F443-66AC-2E4F-CFE476B377C3}"/>
              </a:ext>
            </a:extLst>
          </p:cNvPr>
          <p:cNvGrpSpPr/>
          <p:nvPr/>
        </p:nvGrpSpPr>
        <p:grpSpPr>
          <a:xfrm>
            <a:off x="2455459" y="5389153"/>
            <a:ext cx="1609835" cy="724921"/>
            <a:chOff x="2455459" y="5389153"/>
            <a:chExt cx="1609835" cy="724921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CA7DD31-315C-A9B9-5E92-69ED361D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0176" y="5389153"/>
              <a:ext cx="660400" cy="584200"/>
            </a:xfrm>
            <a:prstGeom prst="rect">
              <a:avLst/>
            </a:prstGeom>
          </p:spPr>
        </p:pic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BF0CBDC8-4D2D-4079-772C-0B71946B7A10}"/>
                </a:ext>
              </a:extLst>
            </p:cNvPr>
            <p:cNvCxnSpPr>
              <a:cxnSpLocks/>
            </p:cNvCxnSpPr>
            <p:nvPr/>
          </p:nvCxnSpPr>
          <p:spPr>
            <a:xfrm>
              <a:off x="2455459" y="6114074"/>
              <a:ext cx="16098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6962C9D-D512-2DD5-7631-4271D40147BD}"/>
              </a:ext>
            </a:extLst>
          </p:cNvPr>
          <p:cNvGrpSpPr/>
          <p:nvPr/>
        </p:nvGrpSpPr>
        <p:grpSpPr>
          <a:xfrm>
            <a:off x="4175954" y="5296481"/>
            <a:ext cx="794135" cy="817593"/>
            <a:chOff x="4489897" y="5296481"/>
            <a:chExt cx="794135" cy="817593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AE47A36C-8E48-C28B-F5D6-6A4284493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5695" y="5296481"/>
              <a:ext cx="468345" cy="718129"/>
            </a:xfrm>
            <a:prstGeom prst="rect">
              <a:avLst/>
            </a:prstGeom>
          </p:spPr>
        </p:pic>
        <p:cxnSp>
          <p:nvCxnSpPr>
            <p:cNvPr id="33" name="Straight Connector 36">
              <a:extLst>
                <a:ext uri="{FF2B5EF4-FFF2-40B4-BE49-F238E27FC236}">
                  <a16:creationId xmlns:a16="http://schemas.microsoft.com/office/drawing/2014/main" id="{40128CAE-335F-A6DB-E5C6-5A77A03FB378}"/>
                </a:ext>
              </a:extLst>
            </p:cNvPr>
            <p:cNvCxnSpPr>
              <a:cxnSpLocks/>
            </p:cNvCxnSpPr>
            <p:nvPr/>
          </p:nvCxnSpPr>
          <p:spPr>
            <a:xfrm>
              <a:off x="4489897" y="6114074"/>
              <a:ext cx="7941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5B926D5C-3308-BDED-9E95-024331F936DA}"/>
              </a:ext>
            </a:extLst>
          </p:cNvPr>
          <p:cNvGrpSpPr/>
          <p:nvPr/>
        </p:nvGrpSpPr>
        <p:grpSpPr>
          <a:xfrm>
            <a:off x="8295384" y="5388811"/>
            <a:ext cx="1562028" cy="725263"/>
            <a:chOff x="3373821" y="5388811"/>
            <a:chExt cx="1562028" cy="725263"/>
          </a:xfrm>
        </p:grpSpPr>
        <p:pic>
          <p:nvPicPr>
            <p:cNvPr id="40" name="Picture 2" descr="Clik | Tallers | Museo de la ciencia CosmoCaixa">
              <a:extLst>
                <a:ext uri="{FF2B5EF4-FFF2-40B4-BE49-F238E27FC236}">
                  <a16:creationId xmlns:a16="http://schemas.microsoft.com/office/drawing/2014/main" id="{5D204D92-0A8D-368F-ADEF-2BF49AC24E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725" b="18577"/>
            <a:stretch>
              <a:fillRect/>
            </a:stretch>
          </p:blipFill>
          <p:spPr bwMode="auto">
            <a:xfrm>
              <a:off x="3860054" y="5388811"/>
              <a:ext cx="589563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Straight Connector 49">
              <a:extLst>
                <a:ext uri="{FF2B5EF4-FFF2-40B4-BE49-F238E27FC236}">
                  <a16:creationId xmlns:a16="http://schemas.microsoft.com/office/drawing/2014/main" id="{65774584-67A6-3F6F-7B68-FB01F567581F}"/>
                </a:ext>
              </a:extLst>
            </p:cNvPr>
            <p:cNvCxnSpPr>
              <a:cxnSpLocks/>
            </p:cNvCxnSpPr>
            <p:nvPr/>
          </p:nvCxnSpPr>
          <p:spPr>
            <a:xfrm>
              <a:off x="3373821" y="6114074"/>
              <a:ext cx="1562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626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2B229D558985549BBEAA26CF377D428" ma:contentTypeVersion="14" ma:contentTypeDescription="Crear nuevo documento." ma:contentTypeScope="" ma:versionID="7908f5fba2ae69dc347f4841298d6c9e">
  <xsd:schema xmlns:xsd="http://www.w3.org/2001/XMLSchema" xmlns:xs="http://www.w3.org/2001/XMLSchema" xmlns:p="http://schemas.microsoft.com/office/2006/metadata/properties" xmlns:ns2="59296060-d3b2-4b54-b7fc-6f7d9f661b6d" xmlns:ns3="6fec639f-c1c9-405e-bd0f-1af776642d51" targetNamespace="http://schemas.microsoft.com/office/2006/metadata/properties" ma:root="true" ma:fieldsID="e9008142195bc2a847f1aefef940f1d7" ns2:_="" ns3:_="">
    <xsd:import namespace="59296060-d3b2-4b54-b7fc-6f7d9f661b6d"/>
    <xsd:import namespace="6fec639f-c1c9-405e-bd0f-1af776642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96060-d3b2-4b54-b7fc-6f7d9f661b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7bc0f795-3120-4af3-b474-0d86cc5341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c639f-c1c9-405e-bd0f-1af776642d5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56e4e4c-443c-4472-8210-5b6f74e23cda}" ma:internalName="TaxCatchAll" ma:showField="CatchAllData" ma:web="6fec639f-c1c9-405e-bd0f-1af776642d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296060-d3b2-4b54-b7fc-6f7d9f661b6d">
      <Terms xmlns="http://schemas.microsoft.com/office/infopath/2007/PartnerControls"/>
    </lcf76f155ced4ddcb4097134ff3c332f>
    <TaxCatchAll xmlns="6fec639f-c1c9-405e-bd0f-1af776642d51" xsi:nil="true"/>
  </documentManagement>
</p:properties>
</file>

<file path=customXml/itemProps1.xml><?xml version="1.0" encoding="utf-8"?>
<ds:datastoreItem xmlns:ds="http://schemas.openxmlformats.org/officeDocument/2006/customXml" ds:itemID="{E9A8943B-A308-45C1-8287-7CE8141549CE}"/>
</file>

<file path=customXml/itemProps2.xml><?xml version="1.0" encoding="utf-8"?>
<ds:datastoreItem xmlns:ds="http://schemas.openxmlformats.org/officeDocument/2006/customXml" ds:itemID="{EA6765D1-80B9-455D-849F-8E6004A4518F}"/>
</file>

<file path=customXml/itemProps3.xml><?xml version="1.0" encoding="utf-8"?>
<ds:datastoreItem xmlns:ds="http://schemas.openxmlformats.org/officeDocument/2006/customXml" ds:itemID="{4C3B72BC-CB54-4E5F-ACA0-CBF93BAECE9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24865</TotalTime>
  <Words>958</Words>
  <Application>Microsoft Macintosh PowerPoint</Application>
  <PresentationFormat>Personalizado</PresentationFormat>
  <Paragraphs>177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Marta Solà</cp:lastModifiedBy>
  <cp:revision>655</cp:revision>
  <cp:lastPrinted>2026-05-20T13:25:16Z</cp:lastPrinted>
  <dcterms:created xsi:type="dcterms:W3CDTF">2022-05-17T11:22:10Z</dcterms:created>
  <dcterms:modified xsi:type="dcterms:W3CDTF">2026-06-11T09:32:19Z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0x01010092B229D558985549BBEAA26CF377D428</vt:lpwstr>
  </property>
</Properties>
</file>